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7" r:id="rId4"/>
    <p:sldMasterId id="2147483753" r:id="rId5"/>
    <p:sldMasterId id="2147483778" r:id="rId6"/>
    <p:sldMasterId id="2147483819" r:id="rId7"/>
    <p:sldMasterId id="2147483875" r:id="rId8"/>
    <p:sldMasterId id="2147484009" r:id="rId9"/>
  </p:sldMasterIdLst>
  <p:notesMasterIdLst>
    <p:notesMasterId r:id="rId53"/>
  </p:notesMasterIdLst>
  <p:handoutMasterIdLst>
    <p:handoutMasterId r:id="rId54"/>
  </p:handoutMasterIdLst>
  <p:sldIdLst>
    <p:sldId id="1232" r:id="rId10"/>
    <p:sldId id="1201" r:id="rId11"/>
    <p:sldId id="1270" r:id="rId12"/>
    <p:sldId id="1273" r:id="rId13"/>
    <p:sldId id="1204" r:id="rId14"/>
    <p:sldId id="1205" r:id="rId15"/>
    <p:sldId id="1206" r:id="rId16"/>
    <p:sldId id="1207" r:id="rId17"/>
    <p:sldId id="1233" r:id="rId18"/>
    <p:sldId id="1251" r:id="rId19"/>
    <p:sldId id="1266" r:id="rId20"/>
    <p:sldId id="1265" r:id="rId21"/>
    <p:sldId id="1263" r:id="rId22"/>
    <p:sldId id="1252" r:id="rId23"/>
    <p:sldId id="1262" r:id="rId24"/>
    <p:sldId id="1264" r:id="rId25"/>
    <p:sldId id="1253" r:id="rId26"/>
    <p:sldId id="1256" r:id="rId27"/>
    <p:sldId id="1257" r:id="rId28"/>
    <p:sldId id="1258" r:id="rId29"/>
    <p:sldId id="1259" r:id="rId30"/>
    <p:sldId id="1267" r:id="rId31"/>
    <p:sldId id="1208" r:id="rId32"/>
    <p:sldId id="1209" r:id="rId33"/>
    <p:sldId id="1210" r:id="rId34"/>
    <p:sldId id="1212" r:id="rId35"/>
    <p:sldId id="1211" r:id="rId36"/>
    <p:sldId id="1213" r:id="rId37"/>
    <p:sldId id="1214" r:id="rId38"/>
    <p:sldId id="1215" r:id="rId39"/>
    <p:sldId id="1216" r:id="rId40"/>
    <p:sldId id="1217" r:id="rId41"/>
    <p:sldId id="1218" r:id="rId42"/>
    <p:sldId id="1223" r:id="rId43"/>
    <p:sldId id="1229" r:id="rId44"/>
    <p:sldId id="1219" r:id="rId45"/>
    <p:sldId id="1226" r:id="rId46"/>
    <p:sldId id="1224" r:id="rId47"/>
    <p:sldId id="1230" r:id="rId48"/>
    <p:sldId id="1225" r:id="rId49"/>
    <p:sldId id="1272" r:id="rId50"/>
    <p:sldId id="1271" r:id="rId51"/>
    <p:sldId id="1221" r:id="rId52"/>
  </p:sldIdLst>
  <p:sldSz cx="12195175" cy="6858000"/>
  <p:notesSz cx="6797675" cy="9926638"/>
  <p:defaultTextStyle>
    <a:defPPr>
      <a:defRPr lang="en-US"/>
    </a:defPPr>
    <a:lvl1pPr marL="0" algn="l" defTabSz="914012" rtl="0" eaLnBrk="1" latinLnBrk="0" hangingPunct="1">
      <a:defRPr sz="1700" kern="1200">
        <a:solidFill>
          <a:schemeClr val="tx1"/>
        </a:solidFill>
        <a:latin typeface="+mn-lt"/>
        <a:ea typeface="+mn-ea"/>
        <a:cs typeface="+mn-cs"/>
      </a:defRPr>
    </a:lvl1pPr>
    <a:lvl2pPr marL="457008" algn="l" defTabSz="914012" rtl="0" eaLnBrk="1" latinLnBrk="0" hangingPunct="1">
      <a:defRPr sz="1700" kern="1200">
        <a:solidFill>
          <a:schemeClr val="tx1"/>
        </a:solidFill>
        <a:latin typeface="+mn-lt"/>
        <a:ea typeface="+mn-ea"/>
        <a:cs typeface="+mn-cs"/>
      </a:defRPr>
    </a:lvl2pPr>
    <a:lvl3pPr marL="914012" algn="l" defTabSz="914012" rtl="0" eaLnBrk="1" latinLnBrk="0" hangingPunct="1">
      <a:defRPr sz="1700" kern="1200">
        <a:solidFill>
          <a:schemeClr val="tx1"/>
        </a:solidFill>
        <a:latin typeface="+mn-lt"/>
        <a:ea typeface="+mn-ea"/>
        <a:cs typeface="+mn-cs"/>
      </a:defRPr>
    </a:lvl3pPr>
    <a:lvl4pPr marL="1371017" algn="l" defTabSz="914012" rtl="0" eaLnBrk="1" latinLnBrk="0" hangingPunct="1">
      <a:defRPr sz="1700" kern="1200">
        <a:solidFill>
          <a:schemeClr val="tx1"/>
        </a:solidFill>
        <a:latin typeface="+mn-lt"/>
        <a:ea typeface="+mn-ea"/>
        <a:cs typeface="+mn-cs"/>
      </a:defRPr>
    </a:lvl4pPr>
    <a:lvl5pPr marL="1828023" algn="l" defTabSz="914012" rtl="0" eaLnBrk="1" latinLnBrk="0" hangingPunct="1">
      <a:defRPr sz="1700" kern="1200">
        <a:solidFill>
          <a:schemeClr val="tx1"/>
        </a:solidFill>
        <a:latin typeface="+mn-lt"/>
        <a:ea typeface="+mn-ea"/>
        <a:cs typeface="+mn-cs"/>
      </a:defRPr>
    </a:lvl5pPr>
    <a:lvl6pPr marL="2285028" algn="l" defTabSz="914012" rtl="0" eaLnBrk="1" latinLnBrk="0" hangingPunct="1">
      <a:defRPr sz="1700" kern="1200">
        <a:solidFill>
          <a:schemeClr val="tx1"/>
        </a:solidFill>
        <a:latin typeface="+mn-lt"/>
        <a:ea typeface="+mn-ea"/>
        <a:cs typeface="+mn-cs"/>
      </a:defRPr>
    </a:lvl6pPr>
    <a:lvl7pPr marL="2742035" algn="l" defTabSz="914012" rtl="0" eaLnBrk="1" latinLnBrk="0" hangingPunct="1">
      <a:defRPr sz="1700" kern="1200">
        <a:solidFill>
          <a:schemeClr val="tx1"/>
        </a:solidFill>
        <a:latin typeface="+mn-lt"/>
        <a:ea typeface="+mn-ea"/>
        <a:cs typeface="+mn-cs"/>
      </a:defRPr>
    </a:lvl7pPr>
    <a:lvl8pPr marL="3199040" algn="l" defTabSz="914012" rtl="0" eaLnBrk="1" latinLnBrk="0" hangingPunct="1">
      <a:defRPr sz="1700" kern="1200">
        <a:solidFill>
          <a:schemeClr val="tx1"/>
        </a:solidFill>
        <a:latin typeface="+mn-lt"/>
        <a:ea typeface="+mn-ea"/>
        <a:cs typeface="+mn-cs"/>
      </a:defRPr>
    </a:lvl8pPr>
    <a:lvl9pPr marL="3656044" algn="l" defTabSz="914012"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68" userDrawn="1">
          <p15:clr>
            <a:srgbClr val="A4A3A4"/>
          </p15:clr>
        </p15:guide>
        <p15:guide id="2" orient="horz" pos="3974">
          <p15:clr>
            <a:srgbClr val="A4A3A4"/>
          </p15:clr>
        </p15:guide>
        <p15:guide id="3" orient="horz" pos="3408" userDrawn="1">
          <p15:clr>
            <a:srgbClr val="A4A3A4"/>
          </p15:clr>
        </p15:guide>
        <p15:guide id="4" orient="horz" pos="360">
          <p15:clr>
            <a:srgbClr val="A4A3A4"/>
          </p15:clr>
        </p15:guide>
        <p15:guide id="5" pos="5511">
          <p15:clr>
            <a:srgbClr val="A4A3A4"/>
          </p15:clr>
        </p15:guide>
        <p15:guide id="6" pos="249">
          <p15:clr>
            <a:srgbClr val="A4A3A4"/>
          </p15:clr>
        </p15:guide>
        <p15:guide id="7" pos="2928" userDrawn="1">
          <p15:clr>
            <a:srgbClr val="A4A3A4"/>
          </p15:clr>
        </p15:guide>
        <p15:guide id="8" pos="2835">
          <p15:clr>
            <a:srgbClr val="A4A3A4"/>
          </p15:clr>
        </p15:guide>
        <p15:guide id="9" pos="5649">
          <p15:clr>
            <a:srgbClr val="A4A3A4"/>
          </p15:clr>
        </p15:guide>
        <p15:guide id="10" pos="96" userDrawn="1">
          <p15:clr>
            <a:srgbClr val="A4A3A4"/>
          </p15:clr>
        </p15:guide>
        <p15:guide id="11" pos="3216" userDrawn="1">
          <p15:clr>
            <a:srgbClr val="A4A3A4"/>
          </p15:clr>
        </p15:guide>
        <p15:guide id="12" pos="4920" userDrawn="1">
          <p15:clr>
            <a:srgbClr val="A4A3A4"/>
          </p15:clr>
        </p15:guide>
        <p15:guide id="13" pos="888" userDrawn="1">
          <p15:clr>
            <a:srgbClr val="A4A3A4"/>
          </p15:clr>
        </p15:guide>
        <p15:guide id="14" orient="horz" pos="2160" userDrawn="1">
          <p15:clr>
            <a:srgbClr val="A4A3A4"/>
          </p15:clr>
        </p15:guide>
        <p15:guide id="15" orient="horz" pos="891">
          <p15:clr>
            <a:srgbClr val="A4A3A4"/>
          </p15:clr>
        </p15:guide>
        <p15:guide id="16" orient="horz" pos="3976">
          <p15:clr>
            <a:srgbClr val="A4A3A4"/>
          </p15:clr>
        </p15:guide>
        <p15:guide id="17" orient="horz" pos="1173">
          <p15:clr>
            <a:srgbClr val="A4A3A4"/>
          </p15:clr>
        </p15:guide>
        <p15:guide id="18" pos="7350">
          <p15:clr>
            <a:srgbClr val="A4A3A4"/>
          </p15:clr>
        </p15:guide>
        <p15:guide id="19" pos="332">
          <p15:clr>
            <a:srgbClr val="A4A3A4"/>
          </p15:clr>
        </p15:guide>
        <p15:guide id="20" pos="3905">
          <p15:clr>
            <a:srgbClr val="A4A3A4"/>
          </p15:clr>
        </p15:guide>
        <p15:guide id="21" pos="3781">
          <p15:clr>
            <a:srgbClr val="A4A3A4"/>
          </p15:clr>
        </p15:guide>
        <p15:guide id="22" orient="horz" pos="3975">
          <p15:clr>
            <a:srgbClr val="A4A3A4"/>
          </p15:clr>
        </p15:guide>
        <p15:guide id="23" pos="292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Sunil" initials="PS" lastIdx="2" clrIdx="0">
    <p:extLst/>
  </p:cmAuthor>
  <p:cmAuthor id="2" name="sc61555" initials="s" lastIdx="9" clrIdx="1">
    <p:extLst>
      <p:ext uri="{19B8F6BF-5375-455C-9EA6-DF929625EA0E}">
        <p15:presenceInfo xmlns:p15="http://schemas.microsoft.com/office/powerpoint/2012/main" userId="sc61555"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00"/>
    <a:srgbClr val="76BC42"/>
    <a:srgbClr val="00FF00"/>
    <a:srgbClr val="F4E7EC"/>
    <a:srgbClr val="E8CBD6"/>
    <a:srgbClr val="AEA7A1"/>
    <a:srgbClr val="6B6056"/>
    <a:srgbClr val="ABA49D"/>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3" autoAdjust="0"/>
    <p:restoredTop sz="90000" autoAdjust="0"/>
  </p:normalViewPr>
  <p:slideViewPr>
    <p:cSldViewPr snapToGrid="0" showGuides="1">
      <p:cViewPr varScale="1">
        <p:scale>
          <a:sx n="57" d="100"/>
          <a:sy n="57" d="100"/>
        </p:scale>
        <p:origin x="49" y="66"/>
      </p:cViewPr>
      <p:guideLst>
        <p:guide orient="horz" pos="768"/>
        <p:guide orient="horz" pos="3974"/>
        <p:guide orient="horz" pos="3408"/>
        <p:guide orient="horz" pos="360"/>
        <p:guide pos="5511"/>
        <p:guide pos="249"/>
        <p:guide pos="2928"/>
        <p:guide pos="2835"/>
        <p:guide pos="5649"/>
        <p:guide pos="96"/>
        <p:guide pos="3216"/>
        <p:guide pos="4920"/>
        <p:guide pos="888"/>
        <p:guide orient="horz" pos="2160"/>
        <p:guide orient="horz" pos="891"/>
        <p:guide orient="horz" pos="3976"/>
        <p:guide orient="horz" pos="1173"/>
        <p:guide pos="7350"/>
        <p:guide pos="332"/>
        <p:guide pos="3905"/>
        <p:guide pos="3781"/>
        <p:guide orient="horz" pos="3975"/>
        <p:guide pos="2927"/>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400" cy="4968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F0B4FB6-4905-4E49-B10A-831562E7E87B}" type="datetimeFigureOut">
              <a:rPr lang="en-IE" smtClean="0"/>
              <a:pPr/>
              <a:t>17/05/2020</a:t>
            </a:fld>
            <a:endParaRPr lang="en-IE" dirty="0"/>
          </a:p>
        </p:txBody>
      </p:sp>
      <p:sp>
        <p:nvSpPr>
          <p:cNvPr id="4" name="Footer Placeholder 3"/>
          <p:cNvSpPr>
            <a:spLocks noGrp="1"/>
          </p:cNvSpPr>
          <p:nvPr>
            <p:ph type="ftr" sz="quarter" idx="2"/>
          </p:nvPr>
        </p:nvSpPr>
        <p:spPr>
          <a:xfrm>
            <a:off x="1" y="9428165"/>
            <a:ext cx="2946400" cy="496887"/>
          </a:xfrm>
          <a:prstGeom prst="rect">
            <a:avLst/>
          </a:prstGeom>
        </p:spPr>
        <p:txBody>
          <a:bodyPr vert="horz" lIns="91440" tIns="45720" rIns="91440" bIns="45720" rtlCol="0" anchor="b"/>
          <a:lstStyle>
            <a:lvl1pPr algn="l">
              <a:defRPr sz="1200"/>
            </a:lvl1pPr>
          </a:lstStyle>
          <a:p>
            <a:endParaRPr lang="en-IE" dirty="0"/>
          </a:p>
        </p:txBody>
      </p:sp>
      <p:sp>
        <p:nvSpPr>
          <p:cNvPr id="5" name="Slide Number Placeholder 4"/>
          <p:cNvSpPr>
            <a:spLocks noGrp="1"/>
          </p:cNvSpPr>
          <p:nvPr>
            <p:ph type="sldNum" sz="quarter" idx="3"/>
          </p:nvPr>
        </p:nvSpPr>
        <p:spPr>
          <a:xfrm>
            <a:off x="3849688" y="9428165"/>
            <a:ext cx="2946400" cy="496887"/>
          </a:xfrm>
          <a:prstGeom prst="rect">
            <a:avLst/>
          </a:prstGeom>
        </p:spPr>
        <p:txBody>
          <a:bodyPr vert="horz" lIns="91440" tIns="45720" rIns="91440" bIns="45720" rtlCol="0" anchor="b"/>
          <a:lstStyle>
            <a:lvl1pPr algn="r">
              <a:defRPr sz="1200"/>
            </a:lvl1pPr>
          </a:lstStyle>
          <a:p>
            <a:fld id="{82259362-4F6F-4A13-9FB6-8A2E787781CB}" type="slidenum">
              <a:rPr lang="en-IE" smtClean="0"/>
              <a:pPr/>
              <a:t>‹#›</a:t>
            </a:fld>
            <a:endParaRPr lang="en-IE" dirty="0"/>
          </a:p>
        </p:txBody>
      </p:sp>
    </p:spTree>
    <p:extLst>
      <p:ext uri="{BB962C8B-B14F-4D97-AF65-F5344CB8AC3E}">
        <p14:creationId xmlns:p14="http://schemas.microsoft.com/office/powerpoint/2010/main" val="3448663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D499DF3C-D818-468D-8BE3-4598E60B3AD9}" type="datetimeFigureOut">
              <a:rPr lang="en-GB" smtClean="0"/>
              <a:pPr/>
              <a:t>17/05/2020</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5"/>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970C7BBB-232D-4BC7-86C5-8EC044F596B3}" type="slidenum">
              <a:rPr lang="en-GB" smtClean="0"/>
              <a:pPr/>
              <a:t>‹#›</a:t>
            </a:fld>
            <a:endParaRPr lang="en-GB" dirty="0"/>
          </a:p>
        </p:txBody>
      </p:sp>
    </p:spTree>
    <p:extLst>
      <p:ext uri="{BB962C8B-B14F-4D97-AF65-F5344CB8AC3E}">
        <p14:creationId xmlns:p14="http://schemas.microsoft.com/office/powerpoint/2010/main" val="1772842045"/>
      </p:ext>
    </p:extLst>
  </p:cSld>
  <p:clrMap bg1="lt1" tx1="dk1" bg2="lt2" tx2="dk2" accent1="accent1" accent2="accent2" accent3="accent3" accent4="accent4" accent5="accent5" accent6="accent6" hlink="hlink" folHlink="folHlink"/>
  <p:notesStyle>
    <a:lvl1pPr marL="0" algn="l" defTabSz="914012" rtl="0" eaLnBrk="1" latinLnBrk="0" hangingPunct="1">
      <a:defRPr sz="1200" kern="1200">
        <a:solidFill>
          <a:schemeClr val="tx1"/>
        </a:solidFill>
        <a:latin typeface="+mn-lt"/>
        <a:ea typeface="+mn-ea"/>
        <a:cs typeface="+mn-cs"/>
      </a:defRPr>
    </a:lvl1pPr>
    <a:lvl2pPr marL="457008" algn="l" defTabSz="914012" rtl="0" eaLnBrk="1" latinLnBrk="0" hangingPunct="1">
      <a:defRPr sz="1200" kern="1200">
        <a:solidFill>
          <a:schemeClr val="tx1"/>
        </a:solidFill>
        <a:latin typeface="+mn-lt"/>
        <a:ea typeface="+mn-ea"/>
        <a:cs typeface="+mn-cs"/>
      </a:defRPr>
    </a:lvl2pPr>
    <a:lvl3pPr marL="914012" algn="l" defTabSz="914012" rtl="0" eaLnBrk="1" latinLnBrk="0" hangingPunct="1">
      <a:defRPr sz="1200" kern="1200">
        <a:solidFill>
          <a:schemeClr val="tx1"/>
        </a:solidFill>
        <a:latin typeface="+mn-lt"/>
        <a:ea typeface="+mn-ea"/>
        <a:cs typeface="+mn-cs"/>
      </a:defRPr>
    </a:lvl3pPr>
    <a:lvl4pPr marL="1371017" algn="l" defTabSz="914012" rtl="0" eaLnBrk="1" latinLnBrk="0" hangingPunct="1">
      <a:defRPr sz="1200" kern="1200">
        <a:solidFill>
          <a:schemeClr val="tx1"/>
        </a:solidFill>
        <a:latin typeface="+mn-lt"/>
        <a:ea typeface="+mn-ea"/>
        <a:cs typeface="+mn-cs"/>
      </a:defRPr>
    </a:lvl4pPr>
    <a:lvl5pPr marL="1828023" algn="l" defTabSz="914012" rtl="0" eaLnBrk="1" latinLnBrk="0" hangingPunct="1">
      <a:defRPr sz="1200" kern="1200">
        <a:solidFill>
          <a:schemeClr val="tx1"/>
        </a:solidFill>
        <a:latin typeface="+mn-lt"/>
        <a:ea typeface="+mn-ea"/>
        <a:cs typeface="+mn-cs"/>
      </a:defRPr>
    </a:lvl5pPr>
    <a:lvl6pPr marL="2285028" algn="l" defTabSz="914012" rtl="0" eaLnBrk="1" latinLnBrk="0" hangingPunct="1">
      <a:defRPr sz="1200" kern="1200">
        <a:solidFill>
          <a:schemeClr val="tx1"/>
        </a:solidFill>
        <a:latin typeface="+mn-lt"/>
        <a:ea typeface="+mn-ea"/>
        <a:cs typeface="+mn-cs"/>
      </a:defRPr>
    </a:lvl6pPr>
    <a:lvl7pPr marL="2742035" algn="l" defTabSz="914012" rtl="0" eaLnBrk="1" latinLnBrk="0" hangingPunct="1">
      <a:defRPr sz="1200" kern="1200">
        <a:solidFill>
          <a:schemeClr val="tx1"/>
        </a:solidFill>
        <a:latin typeface="+mn-lt"/>
        <a:ea typeface="+mn-ea"/>
        <a:cs typeface="+mn-cs"/>
      </a:defRPr>
    </a:lvl7pPr>
    <a:lvl8pPr marL="3199040" algn="l" defTabSz="914012" rtl="0" eaLnBrk="1" latinLnBrk="0" hangingPunct="1">
      <a:defRPr sz="1200" kern="1200">
        <a:solidFill>
          <a:schemeClr val="tx1"/>
        </a:solidFill>
        <a:latin typeface="+mn-lt"/>
        <a:ea typeface="+mn-ea"/>
        <a:cs typeface="+mn-cs"/>
      </a:defRPr>
    </a:lvl8pPr>
    <a:lvl9pPr marL="3656044" algn="l" defTabSz="9140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07506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29095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008895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221326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459459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764713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332155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878941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154520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682224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15298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ms-MY" dirty="0"/>
          </a:p>
        </p:txBody>
      </p:sp>
      <p:sp>
        <p:nvSpPr>
          <p:cNvPr id="4" name="Slide Number Placeholder 3"/>
          <p:cNvSpPr>
            <a:spLocks noGrp="1"/>
          </p:cNvSpPr>
          <p:nvPr>
            <p:ph type="sldNum" sz="quarter" idx="10"/>
          </p:nvPr>
        </p:nvSpPr>
        <p:spPr/>
        <p:txBody>
          <a:bodyPr/>
          <a:lstStyle/>
          <a:p>
            <a:fld id="{970C7BBB-232D-4BC7-86C5-8EC044F596B3}" type="slidenum">
              <a:rPr lang="en-GB" smtClean="0"/>
              <a:pPr/>
              <a:t>3</a:t>
            </a:fld>
            <a:endParaRPr lang="en-GB" dirty="0"/>
          </a:p>
        </p:txBody>
      </p:sp>
    </p:spTree>
    <p:extLst>
      <p:ext uri="{BB962C8B-B14F-4D97-AF65-F5344CB8AC3E}">
        <p14:creationId xmlns:p14="http://schemas.microsoft.com/office/powerpoint/2010/main" val="5764209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470374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004825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666536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832702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968002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967429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093934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271051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512842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708046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061212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3539810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886060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713379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2367958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362432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3961673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733787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534167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272761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618513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10482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46953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291665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127082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259582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608874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 y="1481430"/>
            <a:ext cx="5497286" cy="5376572"/>
          </a:xfrm>
          <a:prstGeom prst="rect">
            <a:avLst/>
          </a:prstGeom>
        </p:spPr>
      </p:pic>
      <p:sp>
        <p:nvSpPr>
          <p:cNvPr id="2" name="Title 1"/>
          <p:cNvSpPr>
            <a:spLocks noGrp="1"/>
          </p:cNvSpPr>
          <p:nvPr>
            <p:ph type="ctrTitle"/>
          </p:nvPr>
        </p:nvSpPr>
        <p:spPr>
          <a:xfrm>
            <a:off x="483330" y="4213256"/>
            <a:ext cx="3653279" cy="897682"/>
          </a:xfrm>
          <a:prstGeom prst="rect">
            <a:avLst/>
          </a:prstGeom>
        </p:spPr>
        <p:txBody>
          <a:bodyPr anchor="ctr" anchorCtr="0"/>
          <a:lstStyle>
            <a:lvl1pPr>
              <a:lnSpc>
                <a:spcPts val="3467"/>
              </a:lnSpc>
              <a:defRPr sz="35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483330" y="5295217"/>
            <a:ext cx="3629745" cy="656591"/>
          </a:xfrm>
        </p:spPr>
        <p:txBody>
          <a:bodyPr wrap="square" anchor="b" anchorCtr="0">
            <a:spAutoFit/>
          </a:bodyPr>
          <a:lstStyle>
            <a:lvl1pPr marL="0" indent="0" algn="l">
              <a:spcAft>
                <a:spcPts val="0"/>
              </a:spcAft>
              <a:buNone/>
              <a:defRPr>
                <a:solidFill>
                  <a:schemeClr val="bg1"/>
                </a:solidFill>
              </a:defRPr>
            </a:lvl1pPr>
            <a:lvl2pPr marL="609418" indent="0" algn="ctr">
              <a:buNone/>
              <a:defRPr>
                <a:solidFill>
                  <a:schemeClr val="tx1">
                    <a:tint val="75000"/>
                  </a:schemeClr>
                </a:solidFill>
              </a:defRPr>
            </a:lvl2pPr>
            <a:lvl3pPr marL="1218834" indent="0" algn="ctr">
              <a:buNone/>
              <a:defRPr>
                <a:solidFill>
                  <a:schemeClr val="tx1">
                    <a:tint val="75000"/>
                  </a:schemeClr>
                </a:solidFill>
              </a:defRPr>
            </a:lvl3pPr>
            <a:lvl4pPr marL="1828253" indent="0" algn="ctr">
              <a:buNone/>
              <a:defRPr>
                <a:solidFill>
                  <a:schemeClr val="tx1">
                    <a:tint val="75000"/>
                  </a:schemeClr>
                </a:solidFill>
              </a:defRPr>
            </a:lvl4pPr>
            <a:lvl5pPr marL="2437669" indent="0" algn="ctr">
              <a:buNone/>
              <a:defRPr>
                <a:solidFill>
                  <a:schemeClr val="tx1">
                    <a:tint val="75000"/>
                  </a:schemeClr>
                </a:solidFill>
              </a:defRPr>
            </a:lvl5pPr>
            <a:lvl6pPr marL="3047085" indent="0" algn="ctr">
              <a:buNone/>
              <a:defRPr>
                <a:solidFill>
                  <a:schemeClr val="tx1">
                    <a:tint val="75000"/>
                  </a:schemeClr>
                </a:solidFill>
              </a:defRPr>
            </a:lvl6pPr>
            <a:lvl7pPr marL="3656502"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en-US"/>
              <a:t>Click to edit Master subtitle style</a:t>
            </a:r>
            <a:endParaRPr lang="en-GB" dirty="0"/>
          </a:p>
        </p:txBody>
      </p:sp>
      <p:grpSp>
        <p:nvGrpSpPr>
          <p:cNvPr id="4" name="Group 11"/>
          <p:cNvGrpSpPr/>
          <p:nvPr userDrawn="1"/>
        </p:nvGrpSpPr>
        <p:grpSpPr>
          <a:xfrm>
            <a:off x="10178894" y="474321"/>
            <a:ext cx="1556981" cy="632759"/>
            <a:chOff x="7280906" y="310911"/>
            <a:chExt cx="1507104" cy="612649"/>
          </a:xfrm>
        </p:grpSpPr>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99185" y="411962"/>
              <a:ext cx="688825" cy="4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80906" y="310911"/>
              <a:ext cx="711709" cy="612649"/>
            </a:xfrm>
            <a:prstGeom prst="rect">
              <a:avLst/>
            </a:prstGeom>
          </p:spPr>
        </p:pic>
      </p:grpSp>
    </p:spTree>
    <p:extLst>
      <p:ext uri="{BB962C8B-B14F-4D97-AF65-F5344CB8AC3E}">
        <p14:creationId xmlns:p14="http://schemas.microsoft.com/office/powerpoint/2010/main" val="2661607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Widescreen (16 x 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1311019" y="1637358"/>
            <a:ext cx="9573286" cy="4054363"/>
          </a:xfrm>
        </p:spPr>
        <p:txBody>
          <a:bodyPr lIns="143958" tIns="143958"/>
          <a:lstStyle>
            <a:lvl1pPr marL="0" indent="0">
              <a:buNone/>
              <a:defRPr baseline="0">
                <a:solidFill>
                  <a:schemeClr val="tx1"/>
                </a:solidFill>
              </a:defRPr>
            </a:lvl1pPr>
          </a:lstStyle>
          <a:p>
            <a:r>
              <a:rPr lang="en-GB" dirty="0"/>
              <a:t>Click on the film icon to insert your widescreen (16x9) video</a:t>
            </a:r>
          </a:p>
        </p:txBody>
      </p:sp>
      <p:sp>
        <p:nvSpPr>
          <p:cNvPr id="10" name="Title 9"/>
          <p:cNvSpPr>
            <a:spLocks noGrp="1"/>
          </p:cNvSpPr>
          <p:nvPr>
            <p:ph type="title"/>
          </p:nvPr>
        </p:nvSpPr>
        <p:spPr/>
        <p:txBody>
          <a:bodyPr/>
          <a:lstStyle/>
          <a:p>
            <a:r>
              <a:rPr lang="en-US"/>
              <a:t>Click to edit Master title style</a:t>
            </a:r>
            <a:endParaRPr lang="en-GB" dirty="0"/>
          </a:p>
        </p:txBody>
      </p:sp>
      <p:sp>
        <p:nvSpPr>
          <p:cNvPr id="12" name="Text Placeholder 2"/>
          <p:cNvSpPr>
            <a:spLocks noGrp="1"/>
          </p:cNvSpPr>
          <p:nvPr>
            <p:ph type="body" sz="quarter" idx="16" hasCustomPrompt="1"/>
          </p:nvPr>
        </p:nvSpPr>
        <p:spPr>
          <a:xfrm>
            <a:off x="478994" y="924739"/>
            <a:ext cx="10106631" cy="369332"/>
          </a:xfrm>
        </p:spPr>
        <p:txBody>
          <a:bodyPr anchor="t" anchorCtr="0">
            <a:noAutofit/>
          </a:bodyPr>
          <a:lstStyle>
            <a:lvl1pPr marL="0" indent="0">
              <a:spcAft>
                <a:spcPts val="0"/>
              </a:spcAft>
              <a:buNone/>
              <a:defRPr sz="2400"/>
            </a:lvl1pPr>
            <a:lvl2pPr marL="361841" indent="0">
              <a:buNone/>
              <a:defRPr/>
            </a:lvl2pPr>
            <a:lvl3pPr marL="710988" indent="0">
              <a:buNone/>
              <a:defRPr/>
            </a:lvl3pPr>
            <a:lvl4pPr marL="1087641" indent="0">
              <a:buNone/>
              <a:defRPr/>
            </a:lvl4pPr>
            <a:lvl5pPr marL="1472759" indent="0">
              <a:buNone/>
              <a:defRPr/>
            </a:lvl5pPr>
          </a:lstStyle>
          <a:p>
            <a:pPr lvl="0"/>
            <a:r>
              <a:rPr lang="en-US" dirty="0"/>
              <a:t>Subtitle here if required</a:t>
            </a:r>
          </a:p>
        </p:txBody>
      </p:sp>
      <p:sp>
        <p:nvSpPr>
          <p:cNvPr id="6" name="Date Placeholder 5"/>
          <p:cNvSpPr>
            <a:spLocks noGrp="1"/>
          </p:cNvSpPr>
          <p:nvPr>
            <p:ph type="dt" sz="half" idx="17"/>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8"/>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19"/>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259932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79000" y="1590987"/>
            <a:ext cx="5316335" cy="4100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hasCustomPrompt="1"/>
          </p:nvPr>
        </p:nvSpPr>
        <p:spPr>
          <a:xfrm>
            <a:off x="6400068" y="1562103"/>
            <a:ext cx="5311646" cy="3873499"/>
          </a:xfrm>
        </p:spPr>
        <p:txBody>
          <a:bodyPr lIns="0" tIns="0"/>
          <a:lstStyle>
            <a:lvl1pPr marL="0" indent="0">
              <a:buNone/>
              <a:defRPr sz="1500" baseline="0"/>
            </a:lvl1pPr>
          </a:lstStyle>
          <a:p>
            <a:r>
              <a:rPr lang="en-GB" dirty="0"/>
              <a:t>Click on the picture icon to insert your picture</a:t>
            </a:r>
          </a:p>
        </p:txBody>
      </p:sp>
      <p:sp>
        <p:nvSpPr>
          <p:cNvPr id="11" name="Text Placeholder 7"/>
          <p:cNvSpPr>
            <a:spLocks noGrp="1"/>
          </p:cNvSpPr>
          <p:nvPr>
            <p:ph type="body" sz="quarter" idx="26" hasCustomPrompt="1"/>
          </p:nvPr>
        </p:nvSpPr>
        <p:spPr>
          <a:xfrm>
            <a:off x="6400066" y="5568831"/>
            <a:ext cx="5329742" cy="465665"/>
          </a:xfrm>
        </p:spPr>
        <p:txBody>
          <a:bodyPr lIns="0" tIns="0" rIns="0" bIns="0"/>
          <a:lstStyle>
            <a:lvl1pPr marL="0" indent="0">
              <a:buNone/>
              <a:defRPr sz="1100">
                <a:solidFill>
                  <a:schemeClr val="bg2"/>
                </a:solidFill>
              </a:defRPr>
            </a:lvl1pPr>
            <a:lvl2pPr marL="357443" indent="0">
              <a:buNone/>
              <a:defRPr sz="1100">
                <a:solidFill>
                  <a:schemeClr val="bg2"/>
                </a:solidFill>
              </a:defRPr>
            </a:lvl2pPr>
            <a:lvl3pPr marL="719783" indent="0">
              <a:buNone/>
              <a:defRPr sz="1100">
                <a:solidFill>
                  <a:schemeClr val="bg2"/>
                </a:solidFill>
              </a:defRPr>
            </a:lvl3pPr>
            <a:lvl4pPr marL="1081126" indent="0">
              <a:buNone/>
              <a:defRPr sz="1100">
                <a:solidFill>
                  <a:schemeClr val="bg2"/>
                </a:solidFill>
              </a:defRPr>
            </a:lvl4pPr>
            <a:lvl5pPr marL="1439568" indent="0">
              <a:buNone/>
              <a:defRPr sz="1100">
                <a:solidFill>
                  <a:schemeClr val="bg2"/>
                </a:solidFill>
              </a:defRPr>
            </a:lvl5pPr>
          </a:lstStyle>
          <a:p>
            <a:pPr lvl="0"/>
            <a:r>
              <a:rPr lang="en-US" dirty="0"/>
              <a:t>Enter your image caption text here</a:t>
            </a:r>
          </a:p>
        </p:txBody>
      </p:sp>
      <p:sp>
        <p:nvSpPr>
          <p:cNvPr id="6" name="Title 5"/>
          <p:cNvSpPr>
            <a:spLocks noGrp="1"/>
          </p:cNvSpPr>
          <p:nvPr>
            <p:ph type="title"/>
          </p:nvPr>
        </p:nvSpPr>
        <p:spPr>
          <a:xfrm>
            <a:off x="479000" y="384854"/>
            <a:ext cx="10105483" cy="451405"/>
          </a:xfrm>
        </p:spPr>
        <p:txBody>
          <a:bodyPr/>
          <a:lstStyle/>
          <a:p>
            <a:r>
              <a:rPr lang="en-US"/>
              <a:t>Click to edit Master title style</a:t>
            </a:r>
            <a:endParaRPr lang="en-GB"/>
          </a:p>
        </p:txBody>
      </p:sp>
      <p:sp>
        <p:nvSpPr>
          <p:cNvPr id="12" name="Text Placeholder 2"/>
          <p:cNvSpPr>
            <a:spLocks noGrp="1"/>
          </p:cNvSpPr>
          <p:nvPr>
            <p:ph type="body" sz="quarter" idx="27" hasCustomPrompt="1"/>
          </p:nvPr>
        </p:nvSpPr>
        <p:spPr>
          <a:xfrm>
            <a:off x="478994" y="924739"/>
            <a:ext cx="10106631" cy="369332"/>
          </a:xfrm>
        </p:spPr>
        <p:txBody>
          <a:bodyPr anchor="t" anchorCtr="0">
            <a:noAutofit/>
          </a:bodyPr>
          <a:lstStyle>
            <a:lvl1pPr marL="0" indent="0">
              <a:spcAft>
                <a:spcPts val="0"/>
              </a:spcAft>
              <a:buNone/>
              <a:defRPr sz="2400"/>
            </a:lvl1pPr>
            <a:lvl2pPr marL="361841" indent="0">
              <a:buNone/>
              <a:defRPr/>
            </a:lvl2pPr>
            <a:lvl3pPr marL="710988" indent="0">
              <a:buNone/>
              <a:defRPr/>
            </a:lvl3pPr>
            <a:lvl4pPr marL="1087641" indent="0">
              <a:buNone/>
              <a:defRPr/>
            </a:lvl4pPr>
            <a:lvl5pPr marL="1472759" indent="0">
              <a:buNone/>
              <a:defRPr/>
            </a:lvl5pPr>
          </a:lstStyle>
          <a:p>
            <a:pPr lvl="0"/>
            <a:r>
              <a:rPr lang="en-US" dirty="0"/>
              <a:t>Subtitle here if required</a:t>
            </a:r>
          </a:p>
        </p:txBody>
      </p:sp>
      <p:sp>
        <p:nvSpPr>
          <p:cNvPr id="5" name="Date Placeholder 4"/>
          <p:cNvSpPr>
            <a:spLocks noGrp="1"/>
          </p:cNvSpPr>
          <p:nvPr>
            <p:ph type="dt" sz="half" idx="28"/>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8" name="Footer Placeholder 7"/>
          <p:cNvSpPr>
            <a:spLocks noGrp="1"/>
          </p:cNvSpPr>
          <p:nvPr>
            <p:ph type="ftr" sz="quarter" idx="29"/>
          </p:nvPr>
        </p:nvSpPr>
        <p:spPr/>
        <p:txBody>
          <a:bodyPr/>
          <a:lstStyle/>
          <a:p>
            <a:r>
              <a:rPr lang="en-GB" dirty="0">
                <a:solidFill>
                  <a:srgbClr val="9A8B7D"/>
                </a:solidFill>
              </a:rPr>
              <a:t>Presentation title</a:t>
            </a:r>
          </a:p>
        </p:txBody>
      </p:sp>
      <p:sp>
        <p:nvSpPr>
          <p:cNvPr id="10" name="Slide Number Placeholder 9"/>
          <p:cNvSpPr>
            <a:spLocks noGrp="1"/>
          </p:cNvSpPr>
          <p:nvPr>
            <p:ph type="sldNum" sz="quarter" idx="30"/>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534580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GB" dirty="0"/>
          </a:p>
        </p:txBody>
      </p:sp>
      <p:sp>
        <p:nvSpPr>
          <p:cNvPr id="19" name="Text Placeholder 6"/>
          <p:cNvSpPr>
            <a:spLocks noGrp="1"/>
          </p:cNvSpPr>
          <p:nvPr>
            <p:ph type="body" sz="quarter" idx="13"/>
          </p:nvPr>
        </p:nvSpPr>
        <p:spPr>
          <a:xfrm>
            <a:off x="479000" y="1587503"/>
            <a:ext cx="5316335" cy="4100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8"/>
          <p:cNvSpPr>
            <a:spLocks noGrp="1"/>
          </p:cNvSpPr>
          <p:nvPr>
            <p:ph type="pic" sz="quarter" idx="14" hasCustomPrompt="1"/>
          </p:nvPr>
        </p:nvSpPr>
        <p:spPr>
          <a:xfrm>
            <a:off x="6400066" y="1587503"/>
            <a:ext cx="5330446" cy="1638299"/>
          </a:xfrm>
        </p:spPr>
        <p:txBody>
          <a:bodyPr lIns="0" tIns="0"/>
          <a:lstStyle>
            <a:lvl1pPr marL="0" indent="0">
              <a:buNone/>
              <a:defRPr sz="1500" baseline="0"/>
            </a:lvl1pPr>
          </a:lstStyle>
          <a:p>
            <a:r>
              <a:rPr lang="en-GB" dirty="0"/>
              <a:t>Click on the picture icon to insert your picture</a:t>
            </a:r>
          </a:p>
        </p:txBody>
      </p:sp>
      <p:sp>
        <p:nvSpPr>
          <p:cNvPr id="21" name="Text Placeholder 7"/>
          <p:cNvSpPr>
            <a:spLocks noGrp="1"/>
          </p:cNvSpPr>
          <p:nvPr>
            <p:ph type="body" sz="quarter" idx="26" hasCustomPrompt="1"/>
          </p:nvPr>
        </p:nvSpPr>
        <p:spPr>
          <a:xfrm>
            <a:off x="6400066" y="3357041"/>
            <a:ext cx="5329742" cy="338665"/>
          </a:xfrm>
        </p:spPr>
        <p:txBody>
          <a:bodyPr lIns="0" tIns="0" rIns="0" bIns="0"/>
          <a:lstStyle>
            <a:lvl1pPr marL="0" indent="0">
              <a:spcAft>
                <a:spcPts val="0"/>
              </a:spcAft>
              <a:buNone/>
              <a:defRPr sz="1100">
                <a:solidFill>
                  <a:schemeClr val="bg2"/>
                </a:solidFill>
              </a:defRPr>
            </a:lvl1pPr>
            <a:lvl2pPr marL="357443" indent="0">
              <a:buNone/>
              <a:defRPr sz="1100">
                <a:solidFill>
                  <a:schemeClr val="bg2"/>
                </a:solidFill>
              </a:defRPr>
            </a:lvl2pPr>
            <a:lvl3pPr marL="719783" indent="0">
              <a:buNone/>
              <a:defRPr sz="1100">
                <a:solidFill>
                  <a:schemeClr val="bg2"/>
                </a:solidFill>
              </a:defRPr>
            </a:lvl3pPr>
            <a:lvl4pPr marL="1081126" indent="0">
              <a:buNone/>
              <a:defRPr sz="1100">
                <a:solidFill>
                  <a:schemeClr val="bg2"/>
                </a:solidFill>
              </a:defRPr>
            </a:lvl4pPr>
            <a:lvl5pPr marL="1439568" indent="0">
              <a:buNone/>
              <a:defRPr sz="1100">
                <a:solidFill>
                  <a:schemeClr val="bg2"/>
                </a:solidFill>
              </a:defRPr>
            </a:lvl5pPr>
          </a:lstStyle>
          <a:p>
            <a:pPr lvl="0"/>
            <a:r>
              <a:rPr lang="en-US" dirty="0"/>
              <a:t>Enter your image caption text here</a:t>
            </a:r>
          </a:p>
        </p:txBody>
      </p:sp>
      <p:sp>
        <p:nvSpPr>
          <p:cNvPr id="35" name="Picture Placeholder 8"/>
          <p:cNvSpPr>
            <a:spLocks noGrp="1"/>
          </p:cNvSpPr>
          <p:nvPr>
            <p:ph type="pic" sz="quarter" idx="27" hasCustomPrompt="1"/>
          </p:nvPr>
        </p:nvSpPr>
        <p:spPr>
          <a:xfrm>
            <a:off x="6400066" y="3793071"/>
            <a:ext cx="5330446" cy="1638299"/>
          </a:xfrm>
        </p:spPr>
        <p:txBody>
          <a:bodyPr lIns="0" tIns="0"/>
          <a:lstStyle>
            <a:lvl1pPr marL="0" indent="0">
              <a:buNone/>
              <a:defRPr sz="1500" baseline="0"/>
            </a:lvl1pPr>
          </a:lstStyle>
          <a:p>
            <a:r>
              <a:rPr lang="en-GB" dirty="0"/>
              <a:t>Click on the picture icon to insert your picture</a:t>
            </a:r>
          </a:p>
        </p:txBody>
      </p:sp>
      <p:sp>
        <p:nvSpPr>
          <p:cNvPr id="36" name="Text Placeholder 7"/>
          <p:cNvSpPr>
            <a:spLocks noGrp="1"/>
          </p:cNvSpPr>
          <p:nvPr>
            <p:ph type="body" sz="quarter" idx="28" hasCustomPrompt="1"/>
          </p:nvPr>
        </p:nvSpPr>
        <p:spPr>
          <a:xfrm>
            <a:off x="6400066" y="5562608"/>
            <a:ext cx="5329742" cy="338665"/>
          </a:xfrm>
        </p:spPr>
        <p:txBody>
          <a:bodyPr lIns="0" tIns="0" rIns="0" bIns="0"/>
          <a:lstStyle>
            <a:lvl1pPr marL="0" indent="0">
              <a:spcAft>
                <a:spcPts val="0"/>
              </a:spcAft>
              <a:buNone/>
              <a:defRPr sz="1100">
                <a:solidFill>
                  <a:schemeClr val="bg2"/>
                </a:solidFill>
              </a:defRPr>
            </a:lvl1pPr>
            <a:lvl2pPr marL="357443" indent="0">
              <a:buNone/>
              <a:defRPr sz="1100">
                <a:solidFill>
                  <a:schemeClr val="bg2"/>
                </a:solidFill>
              </a:defRPr>
            </a:lvl2pPr>
            <a:lvl3pPr marL="719783" indent="0">
              <a:buNone/>
              <a:defRPr sz="1100">
                <a:solidFill>
                  <a:schemeClr val="bg2"/>
                </a:solidFill>
              </a:defRPr>
            </a:lvl3pPr>
            <a:lvl4pPr marL="1081126" indent="0">
              <a:buNone/>
              <a:defRPr sz="1100">
                <a:solidFill>
                  <a:schemeClr val="bg2"/>
                </a:solidFill>
              </a:defRPr>
            </a:lvl4pPr>
            <a:lvl5pPr marL="1439568" indent="0">
              <a:buNone/>
              <a:defRPr sz="1100">
                <a:solidFill>
                  <a:schemeClr val="bg2"/>
                </a:solidFill>
              </a:defRPr>
            </a:lvl5pPr>
          </a:lstStyle>
          <a:p>
            <a:pPr lvl="0"/>
            <a:r>
              <a:rPr lang="en-US" dirty="0"/>
              <a:t>Enter your image caption text here</a:t>
            </a:r>
          </a:p>
        </p:txBody>
      </p:sp>
      <p:sp>
        <p:nvSpPr>
          <p:cNvPr id="37" name="Text Placeholder 2"/>
          <p:cNvSpPr>
            <a:spLocks noGrp="1"/>
          </p:cNvSpPr>
          <p:nvPr>
            <p:ph type="body" sz="quarter" idx="29" hasCustomPrompt="1"/>
          </p:nvPr>
        </p:nvSpPr>
        <p:spPr>
          <a:xfrm>
            <a:off x="478994" y="924739"/>
            <a:ext cx="10106631" cy="369332"/>
          </a:xfrm>
        </p:spPr>
        <p:txBody>
          <a:bodyPr anchor="t" anchorCtr="0">
            <a:noAutofit/>
          </a:bodyPr>
          <a:lstStyle>
            <a:lvl1pPr marL="0" indent="0">
              <a:spcAft>
                <a:spcPts val="0"/>
              </a:spcAft>
              <a:buNone/>
              <a:defRPr sz="2400"/>
            </a:lvl1pPr>
            <a:lvl2pPr marL="361841" indent="0">
              <a:buNone/>
              <a:defRPr/>
            </a:lvl2pPr>
            <a:lvl3pPr marL="710988" indent="0">
              <a:buNone/>
              <a:defRPr/>
            </a:lvl3pPr>
            <a:lvl4pPr marL="1087641" indent="0">
              <a:buNone/>
              <a:defRPr/>
            </a:lvl4pPr>
            <a:lvl5pPr marL="1472759" indent="0">
              <a:buNone/>
              <a:defRPr/>
            </a:lvl5pPr>
          </a:lstStyle>
          <a:p>
            <a:pPr lvl="0"/>
            <a:r>
              <a:rPr lang="en-US" dirty="0"/>
              <a:t>Subtitle here if required</a:t>
            </a:r>
          </a:p>
        </p:txBody>
      </p:sp>
      <p:sp>
        <p:nvSpPr>
          <p:cNvPr id="2" name="Date Placeholder 1"/>
          <p:cNvSpPr>
            <a:spLocks noGrp="1"/>
          </p:cNvSpPr>
          <p:nvPr>
            <p:ph type="dt" sz="half" idx="3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31"/>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3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1127212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1" name="Text Placeholder 2"/>
          <p:cNvSpPr>
            <a:spLocks noGrp="1"/>
          </p:cNvSpPr>
          <p:nvPr>
            <p:ph type="body" sz="quarter" idx="29" hasCustomPrompt="1"/>
          </p:nvPr>
        </p:nvSpPr>
        <p:spPr>
          <a:xfrm>
            <a:off x="478994" y="924739"/>
            <a:ext cx="10106631" cy="369332"/>
          </a:xfrm>
        </p:spPr>
        <p:txBody>
          <a:bodyPr anchor="t" anchorCtr="0">
            <a:noAutofit/>
          </a:bodyPr>
          <a:lstStyle>
            <a:lvl1pPr marL="0" indent="0">
              <a:spcAft>
                <a:spcPts val="0"/>
              </a:spcAft>
              <a:buNone/>
              <a:defRPr sz="2400"/>
            </a:lvl1pPr>
            <a:lvl2pPr marL="361841" indent="0">
              <a:buNone/>
              <a:defRPr/>
            </a:lvl2pPr>
            <a:lvl3pPr marL="710988" indent="0">
              <a:buNone/>
              <a:defRPr/>
            </a:lvl3pPr>
            <a:lvl4pPr marL="1087641" indent="0">
              <a:buNone/>
              <a:defRPr/>
            </a:lvl4pPr>
            <a:lvl5pPr marL="1472759" indent="0">
              <a:buNone/>
              <a:defRPr/>
            </a:lvl5pPr>
          </a:lstStyle>
          <a:p>
            <a:pPr lvl="0"/>
            <a:r>
              <a:rPr lang="en-US" dirty="0"/>
              <a:t>Subtitle here if required</a:t>
            </a:r>
          </a:p>
        </p:txBody>
      </p:sp>
      <p:sp>
        <p:nvSpPr>
          <p:cNvPr id="3" name="Date Placeholder 2"/>
          <p:cNvSpPr>
            <a:spLocks noGrp="1"/>
          </p:cNvSpPr>
          <p:nvPr>
            <p:ph type="dt" sz="half" idx="3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31"/>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3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1769190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12" name="Straight Connector 11"/>
          <p:cNvCxnSpPr/>
          <p:nvPr userDrawn="1"/>
        </p:nvCxnSpPr>
        <p:spPr>
          <a:xfrm>
            <a:off x="478994" y="6132244"/>
            <a:ext cx="112349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11"/>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1448223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Image 2">
    <p:spTree>
      <p:nvGrpSpPr>
        <p:cNvPr id="1" name=""/>
        <p:cNvGrpSpPr/>
        <p:nvPr/>
      </p:nvGrpSpPr>
      <p:grpSpPr>
        <a:xfrm>
          <a:off x="0" y="0"/>
          <a:ext cx="0" cy="0"/>
          <a:chOff x="0" y="0"/>
          <a:chExt cx="0" cy="0"/>
        </a:xfrm>
      </p:grpSpPr>
      <p:pic>
        <p:nvPicPr>
          <p:cNvPr id="2" name="Picture 1" descr="a1.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963" b="1100"/>
          <a:stretch/>
        </p:blipFill>
        <p:spPr>
          <a:xfrm>
            <a:off x="0" y="0"/>
            <a:ext cx="12195175"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 y="1481430"/>
            <a:ext cx="5497286" cy="5376572"/>
          </a:xfrm>
          <a:prstGeom prst="rect">
            <a:avLst/>
          </a:prstGeom>
        </p:spPr>
      </p:pic>
      <p:sp>
        <p:nvSpPr>
          <p:cNvPr id="10" name="Title 1"/>
          <p:cNvSpPr>
            <a:spLocks noGrp="1"/>
          </p:cNvSpPr>
          <p:nvPr>
            <p:ph type="ctrTitle"/>
          </p:nvPr>
        </p:nvSpPr>
        <p:spPr>
          <a:xfrm>
            <a:off x="483330" y="4213256"/>
            <a:ext cx="3653279" cy="897682"/>
          </a:xfrm>
          <a:prstGeom prst="rect">
            <a:avLst/>
          </a:prstGeom>
        </p:spPr>
        <p:txBody>
          <a:bodyPr anchor="ctr" anchorCtr="0"/>
          <a:lstStyle>
            <a:lvl1pPr>
              <a:lnSpc>
                <a:spcPts val="3467"/>
              </a:lnSpc>
              <a:defRPr sz="3500">
                <a:solidFill>
                  <a:schemeClr val="bg1"/>
                </a:solidFill>
              </a:defRPr>
            </a:lvl1pPr>
          </a:lstStyle>
          <a:p>
            <a:r>
              <a:rPr lang="en-US"/>
              <a:t>Click to edit Master title style</a:t>
            </a:r>
            <a:endParaRPr lang="en-GB" dirty="0"/>
          </a:p>
        </p:txBody>
      </p:sp>
      <p:sp>
        <p:nvSpPr>
          <p:cNvPr id="11" name="Subtitle 2"/>
          <p:cNvSpPr>
            <a:spLocks noGrp="1"/>
          </p:cNvSpPr>
          <p:nvPr>
            <p:ph type="subTitle" idx="1"/>
          </p:nvPr>
        </p:nvSpPr>
        <p:spPr>
          <a:xfrm>
            <a:off x="483330" y="5295217"/>
            <a:ext cx="3629745" cy="656591"/>
          </a:xfrm>
        </p:spPr>
        <p:txBody>
          <a:bodyPr wrap="square" anchor="b" anchorCtr="0">
            <a:spAutoFit/>
          </a:bodyPr>
          <a:lstStyle>
            <a:lvl1pPr marL="0" indent="0" algn="l">
              <a:spcAft>
                <a:spcPts val="0"/>
              </a:spcAft>
              <a:buNone/>
              <a:defRPr>
                <a:solidFill>
                  <a:schemeClr val="bg1"/>
                </a:solidFill>
              </a:defRPr>
            </a:lvl1pPr>
            <a:lvl2pPr marL="609418" indent="0" algn="ctr">
              <a:buNone/>
              <a:defRPr>
                <a:solidFill>
                  <a:schemeClr val="tx1">
                    <a:tint val="75000"/>
                  </a:schemeClr>
                </a:solidFill>
              </a:defRPr>
            </a:lvl2pPr>
            <a:lvl3pPr marL="1218834" indent="0" algn="ctr">
              <a:buNone/>
              <a:defRPr>
                <a:solidFill>
                  <a:schemeClr val="tx1">
                    <a:tint val="75000"/>
                  </a:schemeClr>
                </a:solidFill>
              </a:defRPr>
            </a:lvl3pPr>
            <a:lvl4pPr marL="1828253" indent="0" algn="ctr">
              <a:buNone/>
              <a:defRPr>
                <a:solidFill>
                  <a:schemeClr val="tx1">
                    <a:tint val="75000"/>
                  </a:schemeClr>
                </a:solidFill>
              </a:defRPr>
            </a:lvl4pPr>
            <a:lvl5pPr marL="2437669" indent="0" algn="ctr">
              <a:buNone/>
              <a:defRPr>
                <a:solidFill>
                  <a:schemeClr val="tx1">
                    <a:tint val="75000"/>
                  </a:schemeClr>
                </a:solidFill>
              </a:defRPr>
            </a:lvl5pPr>
            <a:lvl6pPr marL="3047085" indent="0" algn="ctr">
              <a:buNone/>
              <a:defRPr>
                <a:solidFill>
                  <a:schemeClr val="tx1">
                    <a:tint val="75000"/>
                  </a:schemeClr>
                </a:solidFill>
              </a:defRPr>
            </a:lvl6pPr>
            <a:lvl7pPr marL="3656502"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en-US"/>
              <a:t>Click to edit Master subtitle style</a:t>
            </a:r>
            <a:endParaRPr lang="en-GB" dirty="0"/>
          </a:p>
        </p:txBody>
      </p:sp>
      <p:grpSp>
        <p:nvGrpSpPr>
          <p:cNvPr id="3" name="Group 11"/>
          <p:cNvGrpSpPr/>
          <p:nvPr userDrawn="1"/>
        </p:nvGrpSpPr>
        <p:grpSpPr>
          <a:xfrm>
            <a:off x="10178894" y="474321"/>
            <a:ext cx="1556981" cy="632759"/>
            <a:chOff x="7280906" y="310911"/>
            <a:chExt cx="1507104" cy="612649"/>
          </a:xfrm>
        </p:grpSpPr>
        <p:pic>
          <p:nvPicPr>
            <p:cNvPr id="13"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9185" y="411962"/>
              <a:ext cx="688825" cy="4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80906" y="310911"/>
              <a:ext cx="711709" cy="612649"/>
            </a:xfrm>
            <a:prstGeom prst="rect">
              <a:avLst/>
            </a:prstGeom>
          </p:spPr>
        </p:pic>
      </p:grpSp>
    </p:spTree>
    <p:extLst>
      <p:ext uri="{BB962C8B-B14F-4D97-AF65-F5344CB8AC3E}">
        <p14:creationId xmlns:p14="http://schemas.microsoft.com/office/powerpoint/2010/main" val="84729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1481429"/>
            <a:ext cx="5497286" cy="5376572"/>
          </a:xfrm>
          <a:prstGeom prst="rect">
            <a:avLst/>
          </a:prstGeom>
        </p:spPr>
      </p:pic>
      <p:sp>
        <p:nvSpPr>
          <p:cNvPr id="2" name="Title 1"/>
          <p:cNvSpPr>
            <a:spLocks noGrp="1"/>
          </p:cNvSpPr>
          <p:nvPr>
            <p:ph type="ctrTitle"/>
          </p:nvPr>
        </p:nvSpPr>
        <p:spPr>
          <a:xfrm>
            <a:off x="483330" y="4213254"/>
            <a:ext cx="3653279" cy="897682"/>
          </a:xfrm>
          <a:prstGeom prst="rect">
            <a:avLst/>
          </a:prstGeom>
        </p:spPr>
        <p:txBody>
          <a:bodyPr anchor="ctr" anchorCtr="0"/>
          <a:lstStyle>
            <a:lvl1pPr>
              <a:lnSpc>
                <a:spcPts val="3467"/>
              </a:lnSpc>
              <a:defRPr sz="35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483330" y="5305473"/>
            <a:ext cx="3629745" cy="646331"/>
          </a:xfrm>
        </p:spPr>
        <p:txBody>
          <a:bodyPr wrap="square" anchor="b" anchorCtr="0">
            <a:spAutoFit/>
          </a:bodyPr>
          <a:lstStyle>
            <a:lvl1pPr marL="0" indent="0" algn="l">
              <a:spcAft>
                <a:spcPts val="0"/>
              </a:spcAft>
              <a:buNone/>
              <a:defRPr>
                <a:solidFill>
                  <a:schemeClr val="bg1"/>
                </a:solidFill>
              </a:defRPr>
            </a:lvl1pPr>
            <a:lvl2pPr marL="609676" indent="0" algn="ctr">
              <a:buNone/>
              <a:defRPr>
                <a:solidFill>
                  <a:schemeClr val="tx1">
                    <a:tint val="75000"/>
                  </a:schemeClr>
                </a:solidFill>
              </a:defRPr>
            </a:lvl2pPr>
            <a:lvl3pPr marL="1219352" indent="0" algn="ctr">
              <a:buNone/>
              <a:defRPr>
                <a:solidFill>
                  <a:schemeClr val="tx1">
                    <a:tint val="75000"/>
                  </a:schemeClr>
                </a:solidFill>
              </a:defRPr>
            </a:lvl3pPr>
            <a:lvl4pPr marL="1829029" indent="0" algn="ctr">
              <a:buNone/>
              <a:defRPr>
                <a:solidFill>
                  <a:schemeClr val="tx1">
                    <a:tint val="75000"/>
                  </a:schemeClr>
                </a:solidFill>
              </a:defRPr>
            </a:lvl4pPr>
            <a:lvl5pPr marL="2438705"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a:t>Click to edit Master subtitle style</a:t>
            </a:r>
            <a:endParaRPr lang="en-GB" dirty="0"/>
          </a:p>
        </p:txBody>
      </p:sp>
      <p:grpSp>
        <p:nvGrpSpPr>
          <p:cNvPr id="4" name="Group 11"/>
          <p:cNvGrpSpPr/>
          <p:nvPr userDrawn="1"/>
        </p:nvGrpSpPr>
        <p:grpSpPr>
          <a:xfrm>
            <a:off x="10178894" y="474317"/>
            <a:ext cx="1556981" cy="632759"/>
            <a:chOff x="7280906" y="310911"/>
            <a:chExt cx="1507104" cy="612649"/>
          </a:xfrm>
        </p:grpSpPr>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99185" y="411962"/>
              <a:ext cx="688825" cy="4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80906" y="310911"/>
              <a:ext cx="711709" cy="612649"/>
            </a:xfrm>
            <a:prstGeom prst="rect">
              <a:avLst/>
            </a:prstGeom>
          </p:spPr>
        </p:pic>
      </p:grpSp>
    </p:spTree>
    <p:extLst>
      <p:ext uri="{BB962C8B-B14F-4D97-AF65-F5344CB8AC3E}">
        <p14:creationId xmlns:p14="http://schemas.microsoft.com/office/powerpoint/2010/main" val="266160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_no logo 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1481429"/>
            <a:ext cx="5497286" cy="53765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9718" y="465460"/>
            <a:ext cx="739393" cy="634937"/>
          </a:xfrm>
          <a:prstGeom prst="rect">
            <a:avLst/>
          </a:prstGeom>
        </p:spPr>
      </p:pic>
      <p:sp>
        <p:nvSpPr>
          <p:cNvPr id="16" name="Title 1"/>
          <p:cNvSpPr>
            <a:spLocks noGrp="1"/>
          </p:cNvSpPr>
          <p:nvPr>
            <p:ph type="ctrTitle"/>
          </p:nvPr>
        </p:nvSpPr>
        <p:spPr>
          <a:xfrm>
            <a:off x="483330" y="4213254"/>
            <a:ext cx="3653279" cy="897682"/>
          </a:xfrm>
          <a:prstGeom prst="rect">
            <a:avLst/>
          </a:prstGeom>
        </p:spPr>
        <p:txBody>
          <a:bodyPr anchor="ctr" anchorCtr="0"/>
          <a:lstStyle>
            <a:lvl1pPr>
              <a:lnSpc>
                <a:spcPts val="3467"/>
              </a:lnSpc>
              <a:defRPr sz="3500">
                <a:solidFill>
                  <a:schemeClr val="bg1"/>
                </a:solidFill>
              </a:defRPr>
            </a:lvl1pPr>
          </a:lstStyle>
          <a:p>
            <a:r>
              <a:rPr lang="en-US"/>
              <a:t>Click to edit Master title style</a:t>
            </a:r>
            <a:endParaRPr lang="en-GB" dirty="0"/>
          </a:p>
        </p:txBody>
      </p:sp>
      <p:sp>
        <p:nvSpPr>
          <p:cNvPr id="18" name="Subtitle 2"/>
          <p:cNvSpPr>
            <a:spLocks noGrp="1"/>
          </p:cNvSpPr>
          <p:nvPr>
            <p:ph type="subTitle" idx="1"/>
          </p:nvPr>
        </p:nvSpPr>
        <p:spPr>
          <a:xfrm>
            <a:off x="483330" y="5305473"/>
            <a:ext cx="3629745" cy="646331"/>
          </a:xfrm>
        </p:spPr>
        <p:txBody>
          <a:bodyPr wrap="square" anchor="b" anchorCtr="0">
            <a:spAutoFit/>
          </a:bodyPr>
          <a:lstStyle>
            <a:lvl1pPr marL="0" indent="0" algn="l">
              <a:spcAft>
                <a:spcPts val="0"/>
              </a:spcAft>
              <a:buNone/>
              <a:defRPr>
                <a:solidFill>
                  <a:schemeClr val="bg1"/>
                </a:solidFill>
              </a:defRPr>
            </a:lvl1pPr>
            <a:lvl2pPr marL="609676" indent="0" algn="ctr">
              <a:buNone/>
              <a:defRPr>
                <a:solidFill>
                  <a:schemeClr val="tx1">
                    <a:tint val="75000"/>
                  </a:schemeClr>
                </a:solidFill>
              </a:defRPr>
            </a:lvl2pPr>
            <a:lvl3pPr marL="1219352" indent="0" algn="ctr">
              <a:buNone/>
              <a:defRPr>
                <a:solidFill>
                  <a:schemeClr val="tx1">
                    <a:tint val="75000"/>
                  </a:schemeClr>
                </a:solidFill>
              </a:defRPr>
            </a:lvl3pPr>
            <a:lvl4pPr marL="1829029" indent="0" algn="ctr">
              <a:buNone/>
              <a:defRPr>
                <a:solidFill>
                  <a:schemeClr val="tx1">
                    <a:tint val="75000"/>
                  </a:schemeClr>
                </a:solidFill>
              </a:defRPr>
            </a:lvl4pPr>
            <a:lvl5pPr marL="2438705"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815425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p:cNvSpPr>
          <p:nvPr>
            <p:ph sz="quarter" idx="12"/>
          </p:nvPr>
        </p:nvSpPr>
        <p:spPr>
          <a:xfrm>
            <a:off x="478996" y="1589853"/>
            <a:ext cx="11233958" cy="41018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6" name="Text Placeholder 5"/>
          <p:cNvSpPr>
            <a:spLocks noGrp="1"/>
          </p:cNvSpPr>
          <p:nvPr>
            <p:ph type="body" sz="quarter" idx="18" hasCustomPrompt="1"/>
          </p:nvPr>
        </p:nvSpPr>
        <p:spPr>
          <a:xfrm>
            <a:off x="478994" y="5757567"/>
            <a:ext cx="11234925"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4" name="Title 3"/>
          <p:cNvSpPr>
            <a:spLocks noGrp="1"/>
          </p:cNvSpPr>
          <p:nvPr>
            <p:ph type="title"/>
          </p:nvPr>
        </p:nvSpPr>
        <p:spPr>
          <a:xfrm>
            <a:off x="478996" y="384854"/>
            <a:ext cx="10105483" cy="451405"/>
          </a:xfrm>
        </p:spPr>
        <p:txBody>
          <a:bodyPr/>
          <a:lstStyle/>
          <a:p>
            <a:r>
              <a:rPr lang="en-US"/>
              <a:t>Click to edit Master title style</a:t>
            </a:r>
            <a:endParaRPr lang="en-GB" dirty="0"/>
          </a:p>
        </p:txBody>
      </p:sp>
      <p:sp>
        <p:nvSpPr>
          <p:cNvPr id="2" name="Date Placeholder 1"/>
          <p:cNvSpPr>
            <a:spLocks noGrp="1"/>
          </p:cNvSpPr>
          <p:nvPr>
            <p:ph type="dt" sz="half" idx="19"/>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20"/>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21"/>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314054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480127" y="2052916"/>
            <a:ext cx="11227607" cy="3638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478996" y="1588949"/>
            <a:ext cx="11227607" cy="328295"/>
          </a:xfrm>
        </p:spPr>
        <p:txBody>
          <a:bodyPr anchor="t" anchorCtr="0">
            <a:spAutoFit/>
          </a:bodyPr>
          <a:lstStyle>
            <a:lvl1pPr marL="0" indent="0">
              <a:spcAft>
                <a:spcPts val="0"/>
              </a:spcAft>
              <a:buNone/>
              <a:defRPr sz="2100" b="1">
                <a:solidFill>
                  <a:schemeClr val="bg2"/>
                </a:solidFill>
              </a:defRPr>
            </a:lvl1pPr>
            <a:lvl2pPr marL="361996" indent="0">
              <a:buNone/>
              <a:defRPr/>
            </a:lvl2pPr>
            <a:lvl3pPr marL="711289" indent="0">
              <a:buNone/>
              <a:defRPr/>
            </a:lvl3pPr>
            <a:lvl4pPr marL="1088103" indent="0">
              <a:buNone/>
              <a:defRPr/>
            </a:lvl4pPr>
            <a:lvl5pPr marL="1473384" indent="0">
              <a:buNone/>
              <a:defRPr/>
            </a:lvl5pPr>
          </a:lstStyle>
          <a:p>
            <a:pPr lvl="0"/>
            <a:r>
              <a:rPr lang="en-US" dirty="0"/>
              <a:t>Subheading here if required</a:t>
            </a:r>
          </a:p>
        </p:txBody>
      </p:sp>
      <p:sp>
        <p:nvSpPr>
          <p:cNvPr id="14" name="Text Placeholder 2"/>
          <p:cNvSpPr>
            <a:spLocks noGrp="1"/>
          </p:cNvSpPr>
          <p:nvPr>
            <p:ph type="body" sz="quarter" idx="14"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16" name="Text Placeholder 5"/>
          <p:cNvSpPr>
            <a:spLocks noGrp="1"/>
          </p:cNvSpPr>
          <p:nvPr>
            <p:ph type="body" sz="quarter" idx="18" hasCustomPrompt="1"/>
          </p:nvPr>
        </p:nvSpPr>
        <p:spPr>
          <a:xfrm>
            <a:off x="478994" y="5757567"/>
            <a:ext cx="11234925"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20" name="Title 19"/>
          <p:cNvSpPr>
            <a:spLocks noGrp="1"/>
          </p:cNvSpPr>
          <p:nvPr>
            <p:ph type="title"/>
          </p:nvPr>
        </p:nvSpPr>
        <p:spPr/>
        <p:txBody>
          <a:bodyPr/>
          <a:lstStyle/>
          <a:p>
            <a:r>
              <a:rPr lang="en-US"/>
              <a:t>Click to edit Master title style</a:t>
            </a:r>
            <a:endParaRPr lang="en-GB" dirty="0"/>
          </a:p>
        </p:txBody>
      </p:sp>
      <p:sp>
        <p:nvSpPr>
          <p:cNvPr id="2" name="Date Placeholder 1"/>
          <p:cNvSpPr>
            <a:spLocks noGrp="1"/>
          </p:cNvSpPr>
          <p:nvPr>
            <p:ph type="dt" sz="half" idx="2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21"/>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2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51233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Slide_no logo 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 y="1481430"/>
            <a:ext cx="5497286" cy="53765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9718" y="465464"/>
            <a:ext cx="739393" cy="634937"/>
          </a:xfrm>
          <a:prstGeom prst="rect">
            <a:avLst/>
          </a:prstGeom>
        </p:spPr>
      </p:pic>
      <p:sp>
        <p:nvSpPr>
          <p:cNvPr id="16" name="Title 1"/>
          <p:cNvSpPr>
            <a:spLocks noGrp="1"/>
          </p:cNvSpPr>
          <p:nvPr>
            <p:ph type="ctrTitle"/>
          </p:nvPr>
        </p:nvSpPr>
        <p:spPr>
          <a:xfrm>
            <a:off x="483330" y="4213256"/>
            <a:ext cx="3653279" cy="897682"/>
          </a:xfrm>
          <a:prstGeom prst="rect">
            <a:avLst/>
          </a:prstGeom>
        </p:spPr>
        <p:txBody>
          <a:bodyPr anchor="ctr" anchorCtr="0"/>
          <a:lstStyle>
            <a:lvl1pPr>
              <a:lnSpc>
                <a:spcPts val="3467"/>
              </a:lnSpc>
              <a:defRPr sz="3500">
                <a:solidFill>
                  <a:schemeClr val="bg1"/>
                </a:solidFill>
              </a:defRPr>
            </a:lvl1pPr>
          </a:lstStyle>
          <a:p>
            <a:r>
              <a:rPr lang="en-US"/>
              <a:t>Click to edit Master title style</a:t>
            </a:r>
            <a:endParaRPr lang="en-GB" dirty="0"/>
          </a:p>
        </p:txBody>
      </p:sp>
      <p:sp>
        <p:nvSpPr>
          <p:cNvPr id="18" name="Subtitle 2"/>
          <p:cNvSpPr>
            <a:spLocks noGrp="1"/>
          </p:cNvSpPr>
          <p:nvPr>
            <p:ph type="subTitle" idx="1"/>
          </p:nvPr>
        </p:nvSpPr>
        <p:spPr>
          <a:xfrm>
            <a:off x="483330" y="5295217"/>
            <a:ext cx="3629745" cy="656591"/>
          </a:xfrm>
        </p:spPr>
        <p:txBody>
          <a:bodyPr wrap="square" anchor="b" anchorCtr="0">
            <a:spAutoFit/>
          </a:bodyPr>
          <a:lstStyle>
            <a:lvl1pPr marL="0" indent="0" algn="l">
              <a:spcAft>
                <a:spcPts val="0"/>
              </a:spcAft>
              <a:buNone/>
              <a:defRPr>
                <a:solidFill>
                  <a:schemeClr val="bg1"/>
                </a:solidFill>
              </a:defRPr>
            </a:lvl1pPr>
            <a:lvl2pPr marL="609418" indent="0" algn="ctr">
              <a:buNone/>
              <a:defRPr>
                <a:solidFill>
                  <a:schemeClr val="tx1">
                    <a:tint val="75000"/>
                  </a:schemeClr>
                </a:solidFill>
              </a:defRPr>
            </a:lvl2pPr>
            <a:lvl3pPr marL="1218834" indent="0" algn="ctr">
              <a:buNone/>
              <a:defRPr>
                <a:solidFill>
                  <a:schemeClr val="tx1">
                    <a:tint val="75000"/>
                  </a:schemeClr>
                </a:solidFill>
              </a:defRPr>
            </a:lvl3pPr>
            <a:lvl4pPr marL="1828253" indent="0" algn="ctr">
              <a:buNone/>
              <a:defRPr>
                <a:solidFill>
                  <a:schemeClr val="tx1">
                    <a:tint val="75000"/>
                  </a:schemeClr>
                </a:solidFill>
              </a:defRPr>
            </a:lvl4pPr>
            <a:lvl5pPr marL="2437669" indent="0" algn="ctr">
              <a:buNone/>
              <a:defRPr>
                <a:solidFill>
                  <a:schemeClr val="tx1">
                    <a:tint val="75000"/>
                  </a:schemeClr>
                </a:solidFill>
              </a:defRPr>
            </a:lvl5pPr>
            <a:lvl6pPr marL="3047085" indent="0" algn="ctr">
              <a:buNone/>
              <a:defRPr>
                <a:solidFill>
                  <a:schemeClr val="tx1">
                    <a:tint val="75000"/>
                  </a:schemeClr>
                </a:solidFill>
              </a:defRPr>
            </a:lvl6pPr>
            <a:lvl7pPr marL="3656502" indent="0" algn="ctr">
              <a:buNone/>
              <a:defRPr>
                <a:solidFill>
                  <a:schemeClr val="tx1">
                    <a:tint val="75000"/>
                  </a:schemeClr>
                </a:solidFill>
              </a:defRPr>
            </a:lvl7pPr>
            <a:lvl8pPr marL="4265920" indent="0" algn="ctr">
              <a:buNone/>
              <a:defRPr>
                <a:solidFill>
                  <a:schemeClr val="tx1">
                    <a:tint val="75000"/>
                  </a:schemeClr>
                </a:solidFill>
              </a:defRPr>
            </a:lvl8pPr>
            <a:lvl9pPr marL="4875337"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815425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3" name="Content Placeholder 12"/>
          <p:cNvSpPr>
            <a:spLocks noGrp="1"/>
          </p:cNvSpPr>
          <p:nvPr>
            <p:ph sz="quarter" idx="17"/>
          </p:nvPr>
        </p:nvSpPr>
        <p:spPr>
          <a:xfrm>
            <a:off x="480127" y="1739153"/>
            <a:ext cx="11233958" cy="3952567"/>
          </a:xfrm>
        </p:spPr>
        <p:txBody>
          <a:bodyPr/>
          <a:lstStyle>
            <a:lvl1pPr>
              <a:defRPr sz="3200"/>
            </a:lvl1pPr>
            <a:lvl2pPr>
              <a:defRPr sz="3200"/>
            </a:lvl2pPr>
            <a:lvl3pPr>
              <a:defRPr sz="3200"/>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2"/>
          <p:cNvSpPr>
            <a:spLocks noGrp="1"/>
          </p:cNvSpPr>
          <p:nvPr>
            <p:ph type="body" sz="quarter" idx="14" hasCustomPrompt="1"/>
          </p:nvPr>
        </p:nvSpPr>
        <p:spPr>
          <a:xfrm>
            <a:off x="480125"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15" name="Text Placeholder 5"/>
          <p:cNvSpPr>
            <a:spLocks noGrp="1"/>
          </p:cNvSpPr>
          <p:nvPr>
            <p:ph type="body" sz="quarter" idx="18" hasCustomPrompt="1"/>
          </p:nvPr>
        </p:nvSpPr>
        <p:spPr>
          <a:xfrm>
            <a:off x="480125" y="5757567"/>
            <a:ext cx="11234925"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19" name="Title 18"/>
          <p:cNvSpPr>
            <a:spLocks noGrp="1"/>
          </p:cNvSpPr>
          <p:nvPr>
            <p:ph type="title"/>
          </p:nvPr>
        </p:nvSpPr>
        <p:spPr>
          <a:xfrm>
            <a:off x="480127" y="384854"/>
            <a:ext cx="10105483" cy="451405"/>
          </a:xfrm>
        </p:spPr>
        <p:txBody>
          <a:bodyPr/>
          <a:lstStyle/>
          <a:p>
            <a:r>
              <a:rPr lang="en-US"/>
              <a:t>Click to edit Master title style</a:t>
            </a:r>
            <a:endParaRPr lang="en-GB" dirty="0"/>
          </a:p>
        </p:txBody>
      </p:sp>
      <p:sp>
        <p:nvSpPr>
          <p:cNvPr id="2" name="Date Placeholder 1"/>
          <p:cNvSpPr>
            <a:spLocks noGrp="1"/>
          </p:cNvSpPr>
          <p:nvPr>
            <p:ph type="dt" sz="half" idx="19"/>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20"/>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21"/>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317225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or Statem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 t="10353" b="10238"/>
          <a:stretch/>
        </p:blipFill>
        <p:spPr>
          <a:xfrm>
            <a:off x="2" y="1"/>
            <a:ext cx="12208775" cy="6862531"/>
          </a:xfrm>
          <a:prstGeom prst="rect">
            <a:avLst/>
          </a:prstGeom>
        </p:spPr>
      </p:pic>
      <p:sp>
        <p:nvSpPr>
          <p:cNvPr id="12" name="Text Placeholder 5"/>
          <p:cNvSpPr>
            <a:spLocks noGrp="1"/>
          </p:cNvSpPr>
          <p:nvPr>
            <p:ph type="body" sz="quarter" idx="11" hasCustomPrompt="1"/>
          </p:nvPr>
        </p:nvSpPr>
        <p:spPr>
          <a:xfrm>
            <a:off x="480125" y="5824029"/>
            <a:ext cx="9165586" cy="328295"/>
          </a:xfrm>
        </p:spPr>
        <p:txBody>
          <a:bodyPr anchor="b" anchorCtr="0">
            <a:spAutoFit/>
          </a:bodyPr>
          <a:lstStyle>
            <a:lvl1pPr marL="0" indent="0">
              <a:spcAft>
                <a:spcPts val="0"/>
              </a:spcAft>
              <a:buNone/>
              <a:defRPr>
                <a:solidFill>
                  <a:schemeClr val="bg1"/>
                </a:solidFill>
              </a:defRPr>
            </a:lvl1pPr>
            <a:lvl2pPr marL="361996" indent="0">
              <a:spcAft>
                <a:spcPts val="0"/>
              </a:spcAft>
              <a:buNone/>
              <a:defRPr>
                <a:solidFill>
                  <a:schemeClr val="bg1"/>
                </a:solidFill>
              </a:defRPr>
            </a:lvl2pPr>
            <a:lvl3pPr marL="711289" indent="0">
              <a:spcAft>
                <a:spcPts val="0"/>
              </a:spcAft>
              <a:buNone/>
              <a:defRPr>
                <a:solidFill>
                  <a:schemeClr val="bg1"/>
                </a:solidFill>
              </a:defRPr>
            </a:lvl3pPr>
            <a:lvl4pPr marL="1088103" indent="0">
              <a:spcAft>
                <a:spcPts val="0"/>
              </a:spcAft>
              <a:buNone/>
              <a:defRPr>
                <a:solidFill>
                  <a:schemeClr val="bg1"/>
                </a:solidFill>
              </a:defRPr>
            </a:lvl4pPr>
            <a:lvl5pPr marL="1473384" indent="0">
              <a:spcAft>
                <a:spcPts val="0"/>
              </a:spcAft>
              <a:buNone/>
              <a:defRPr>
                <a:solidFill>
                  <a:schemeClr val="bg1"/>
                </a:solidFill>
              </a:defRPr>
            </a:lvl5pPr>
          </a:lstStyle>
          <a:p>
            <a:pPr lvl="0"/>
            <a:r>
              <a:rPr lang="en-US" dirty="0"/>
              <a:t>Subtitle here if required</a:t>
            </a:r>
          </a:p>
        </p:txBody>
      </p:sp>
      <p:sp>
        <p:nvSpPr>
          <p:cNvPr id="13" name="Text Placeholder 3"/>
          <p:cNvSpPr>
            <a:spLocks noGrp="1"/>
          </p:cNvSpPr>
          <p:nvPr>
            <p:ph type="body" sz="quarter" idx="10" hasCustomPrompt="1"/>
          </p:nvPr>
        </p:nvSpPr>
        <p:spPr>
          <a:xfrm>
            <a:off x="480125" y="4440352"/>
            <a:ext cx="9163108" cy="444567"/>
          </a:xfrm>
        </p:spPr>
        <p:txBody>
          <a:bodyPr wrap="square" anchor="ctr" anchorCtr="0">
            <a:spAutoFit/>
          </a:bodyPr>
          <a:lstStyle>
            <a:lvl1pPr marL="0" indent="0">
              <a:lnSpc>
                <a:spcPts val="3467"/>
              </a:lnSpc>
              <a:spcAft>
                <a:spcPts val="0"/>
              </a:spcAft>
              <a:buNone/>
              <a:defRPr sz="3500" b="1">
                <a:solidFill>
                  <a:schemeClr val="bg1"/>
                </a:solidFill>
              </a:defRPr>
            </a:lvl1pPr>
            <a:lvl2pPr marL="361996" indent="0">
              <a:buNone/>
              <a:defRPr sz="3500" b="1">
                <a:solidFill>
                  <a:schemeClr val="bg1"/>
                </a:solidFill>
              </a:defRPr>
            </a:lvl2pPr>
            <a:lvl3pPr marL="711289" indent="0">
              <a:buNone/>
              <a:defRPr sz="3500" b="1">
                <a:solidFill>
                  <a:schemeClr val="bg1"/>
                </a:solidFill>
              </a:defRPr>
            </a:lvl3pPr>
            <a:lvl4pPr marL="1088103" indent="0">
              <a:buNone/>
              <a:defRPr sz="3500" b="1">
                <a:solidFill>
                  <a:schemeClr val="bg1"/>
                </a:solidFill>
              </a:defRPr>
            </a:lvl4pPr>
            <a:lvl5pPr marL="1473384" indent="0">
              <a:buNone/>
              <a:defRPr sz="3500" b="1">
                <a:solidFill>
                  <a:schemeClr val="bg1"/>
                </a:solidFill>
              </a:defRPr>
            </a:lvl5pPr>
          </a:lstStyle>
          <a:p>
            <a:pPr lvl="0"/>
            <a:r>
              <a:rPr lang="en-US" dirty="0"/>
              <a:t>Section Header title here</a:t>
            </a:r>
          </a:p>
        </p:txBody>
      </p:sp>
      <p:sp>
        <p:nvSpPr>
          <p:cNvPr id="9" name="Text Placeholder 6"/>
          <p:cNvSpPr>
            <a:spLocks noGrp="1"/>
          </p:cNvSpPr>
          <p:nvPr>
            <p:ph type="body" sz="quarter" idx="12" hasCustomPrompt="1"/>
          </p:nvPr>
        </p:nvSpPr>
        <p:spPr>
          <a:xfrm>
            <a:off x="480125" y="1519769"/>
            <a:ext cx="9154853" cy="533480"/>
          </a:xfrm>
        </p:spPr>
        <p:txBody>
          <a:bodyPr>
            <a:spAutoFit/>
          </a:bodyPr>
          <a:lstStyle>
            <a:lvl1pPr marL="0" indent="0">
              <a:spcAft>
                <a:spcPts val="0"/>
              </a:spcAft>
              <a:buNone/>
              <a:defRPr sz="3500" b="1">
                <a:solidFill>
                  <a:schemeClr val="bg1"/>
                </a:solidFill>
              </a:defRPr>
            </a:lvl1pPr>
            <a:lvl2pPr marL="361996" indent="0">
              <a:buNone/>
              <a:defRPr>
                <a:solidFill>
                  <a:schemeClr val="bg1"/>
                </a:solidFill>
              </a:defRPr>
            </a:lvl2pPr>
            <a:lvl3pPr marL="711289" indent="0">
              <a:buNone/>
              <a:defRPr>
                <a:solidFill>
                  <a:schemeClr val="bg1"/>
                </a:solidFill>
              </a:defRPr>
            </a:lvl3pPr>
            <a:lvl4pPr marL="1088103" indent="0">
              <a:buNone/>
              <a:defRPr>
                <a:solidFill>
                  <a:schemeClr val="bg1"/>
                </a:solidFill>
              </a:defRPr>
            </a:lvl4pPr>
            <a:lvl5pPr marL="1473384" indent="0">
              <a:buNone/>
              <a:defRPr>
                <a:solidFill>
                  <a:schemeClr val="bg1"/>
                </a:solidFill>
              </a:defRPr>
            </a:lvl5pPr>
          </a:lstStyle>
          <a:p>
            <a:pPr lvl="0"/>
            <a:r>
              <a:rPr lang="en-US" dirty="0"/>
              <a:t>Type your statement text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4101" y="476378"/>
            <a:ext cx="737289" cy="637340"/>
          </a:xfrm>
          <a:prstGeom prst="rect">
            <a:avLst/>
          </a:prstGeom>
        </p:spPr>
      </p:pic>
    </p:spTree>
    <p:extLst>
      <p:ext uri="{BB962C8B-B14F-4D97-AF65-F5344CB8AC3E}">
        <p14:creationId xmlns:p14="http://schemas.microsoft.com/office/powerpoint/2010/main" val="33665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478996" y="1589914"/>
            <a:ext cx="5316335" cy="41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13"/>
          <p:cNvSpPr>
            <a:spLocks noGrp="1"/>
          </p:cNvSpPr>
          <p:nvPr>
            <p:ph sz="quarter" idx="18"/>
          </p:nvPr>
        </p:nvSpPr>
        <p:spPr>
          <a:xfrm>
            <a:off x="6397957" y="1589914"/>
            <a:ext cx="5335668" cy="41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78996" y="384854"/>
            <a:ext cx="10105483" cy="451405"/>
          </a:xfrm>
        </p:spPr>
        <p:txBody>
          <a:bodyPr/>
          <a:lstStyle/>
          <a:p>
            <a:r>
              <a:rPr lang="en-US"/>
              <a:t>Click to edit Master title style</a:t>
            </a:r>
            <a:endParaRPr lang="en-GB" dirty="0"/>
          </a:p>
        </p:txBody>
      </p:sp>
      <p:sp>
        <p:nvSpPr>
          <p:cNvPr id="18" name="Text Placeholder 2"/>
          <p:cNvSpPr>
            <a:spLocks noGrp="1"/>
          </p:cNvSpPr>
          <p:nvPr>
            <p:ph type="body" sz="quarter" idx="14"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19" name="Text Placeholder 5"/>
          <p:cNvSpPr>
            <a:spLocks noGrp="1"/>
          </p:cNvSpPr>
          <p:nvPr>
            <p:ph type="body" sz="quarter" idx="19" hasCustomPrompt="1"/>
          </p:nvPr>
        </p:nvSpPr>
        <p:spPr>
          <a:xfrm>
            <a:off x="478994" y="5757567"/>
            <a:ext cx="5329388"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20" name="Text Placeholder 5"/>
          <p:cNvSpPr>
            <a:spLocks noGrp="1"/>
          </p:cNvSpPr>
          <p:nvPr>
            <p:ph type="body" sz="quarter" idx="20" hasCustomPrompt="1"/>
          </p:nvPr>
        </p:nvSpPr>
        <p:spPr>
          <a:xfrm>
            <a:off x="6397955" y="5757567"/>
            <a:ext cx="5329388"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6" name="Date Placeholder 5"/>
          <p:cNvSpPr>
            <a:spLocks noGrp="1"/>
          </p:cNvSpPr>
          <p:nvPr>
            <p:ph type="dt" sz="half" idx="21"/>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22"/>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23"/>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706052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p:nvPr>
        </p:nvSpPr>
        <p:spPr>
          <a:xfrm>
            <a:off x="480127" y="1592275"/>
            <a:ext cx="5343857" cy="328295"/>
          </a:xfrm>
        </p:spPr>
        <p:txBody>
          <a:bodyPr wrap="square" anchor="t" anchorCtr="0">
            <a:spAutoFit/>
          </a:bodyPr>
          <a:lstStyle>
            <a:lvl1pPr marL="0" indent="0">
              <a:buNone/>
              <a:defRPr sz="2100" b="1">
                <a:solidFill>
                  <a:schemeClr val="bg2"/>
                </a:solidFill>
              </a:defRPr>
            </a:lvl1pPr>
            <a:lvl2pPr marL="609676" indent="0">
              <a:buNone/>
              <a:defRPr sz="2700" b="1"/>
            </a:lvl2pPr>
            <a:lvl3pPr marL="1219352" indent="0">
              <a:buNone/>
              <a:defRPr sz="2400" b="1"/>
            </a:lvl3pPr>
            <a:lvl4pPr marL="1829029" indent="0">
              <a:buNone/>
              <a:defRPr sz="2100" b="1"/>
            </a:lvl4pPr>
            <a:lvl5pPr marL="2438705" indent="0">
              <a:buNone/>
              <a:defRPr sz="2100" b="1"/>
            </a:lvl5pPr>
            <a:lvl6pPr marL="3048381" indent="0">
              <a:buNone/>
              <a:defRPr sz="2100" b="1"/>
            </a:lvl6pPr>
            <a:lvl7pPr marL="3658057" indent="0">
              <a:buNone/>
              <a:defRPr sz="2100" b="1"/>
            </a:lvl7pPr>
            <a:lvl8pPr marL="4267733" indent="0">
              <a:buNone/>
              <a:defRPr sz="2100" b="1"/>
            </a:lvl8pPr>
            <a:lvl9pPr marL="4877410" indent="0">
              <a:buNone/>
              <a:defRPr sz="2100" b="1"/>
            </a:lvl9pPr>
          </a:lstStyle>
          <a:p>
            <a:pPr lvl="0"/>
            <a:r>
              <a:rPr lang="en-US"/>
              <a:t>Click to edit Master text styles</a:t>
            </a:r>
          </a:p>
        </p:txBody>
      </p:sp>
      <p:sp>
        <p:nvSpPr>
          <p:cNvPr id="20" name="Text Placeholder 2"/>
          <p:cNvSpPr>
            <a:spLocks noGrp="1"/>
          </p:cNvSpPr>
          <p:nvPr>
            <p:ph type="body" idx="21"/>
          </p:nvPr>
        </p:nvSpPr>
        <p:spPr>
          <a:xfrm>
            <a:off x="6400068" y="1592275"/>
            <a:ext cx="5350693" cy="328295"/>
          </a:xfrm>
        </p:spPr>
        <p:txBody>
          <a:bodyPr anchor="t" anchorCtr="0">
            <a:spAutoFit/>
          </a:bodyPr>
          <a:lstStyle>
            <a:lvl1pPr marL="0" indent="0">
              <a:buNone/>
              <a:defRPr sz="2100" b="1">
                <a:solidFill>
                  <a:schemeClr val="bg2"/>
                </a:solidFill>
              </a:defRPr>
            </a:lvl1pPr>
            <a:lvl2pPr marL="609676" indent="0">
              <a:buNone/>
              <a:defRPr sz="2700" b="1"/>
            </a:lvl2pPr>
            <a:lvl3pPr marL="1219352" indent="0">
              <a:buNone/>
              <a:defRPr sz="2400" b="1"/>
            </a:lvl3pPr>
            <a:lvl4pPr marL="1829029" indent="0">
              <a:buNone/>
              <a:defRPr sz="2100" b="1"/>
            </a:lvl4pPr>
            <a:lvl5pPr marL="2438705" indent="0">
              <a:buNone/>
              <a:defRPr sz="2100" b="1"/>
            </a:lvl5pPr>
            <a:lvl6pPr marL="3048381" indent="0">
              <a:buNone/>
              <a:defRPr sz="2100" b="1"/>
            </a:lvl6pPr>
            <a:lvl7pPr marL="3658057" indent="0">
              <a:buNone/>
              <a:defRPr sz="2100" b="1"/>
            </a:lvl7pPr>
            <a:lvl8pPr marL="4267733" indent="0">
              <a:buNone/>
              <a:defRPr sz="2100" b="1"/>
            </a:lvl8pPr>
            <a:lvl9pPr marL="4877410" indent="0">
              <a:buNone/>
              <a:defRPr sz="2100" b="1"/>
            </a:lvl9pPr>
          </a:lstStyle>
          <a:p>
            <a:pPr lvl="0"/>
            <a:r>
              <a:rPr lang="en-US"/>
              <a:t>Click to edit Master text styles</a:t>
            </a:r>
          </a:p>
        </p:txBody>
      </p:sp>
      <p:sp>
        <p:nvSpPr>
          <p:cNvPr id="2" name="Title 1"/>
          <p:cNvSpPr>
            <a:spLocks noGrp="1"/>
          </p:cNvSpPr>
          <p:nvPr>
            <p:ph type="title"/>
          </p:nvPr>
        </p:nvSpPr>
        <p:spPr>
          <a:xfrm>
            <a:off x="480127" y="384854"/>
            <a:ext cx="10105483" cy="451405"/>
          </a:xfrm>
        </p:spPr>
        <p:txBody>
          <a:bodyPr/>
          <a:lstStyle/>
          <a:p>
            <a:r>
              <a:rPr lang="en-US"/>
              <a:t>Click to edit Master title style</a:t>
            </a:r>
            <a:endParaRPr lang="en-GB" dirty="0"/>
          </a:p>
        </p:txBody>
      </p:sp>
      <p:sp>
        <p:nvSpPr>
          <p:cNvPr id="17" name="Content Placeholder 11"/>
          <p:cNvSpPr>
            <a:spLocks noGrp="1"/>
          </p:cNvSpPr>
          <p:nvPr>
            <p:ph sz="quarter" idx="17"/>
          </p:nvPr>
        </p:nvSpPr>
        <p:spPr>
          <a:xfrm>
            <a:off x="480125" y="2021981"/>
            <a:ext cx="5334189" cy="3657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Content Placeholder 13"/>
          <p:cNvSpPr>
            <a:spLocks noGrp="1"/>
          </p:cNvSpPr>
          <p:nvPr>
            <p:ph sz="quarter" idx="18"/>
          </p:nvPr>
        </p:nvSpPr>
        <p:spPr>
          <a:xfrm>
            <a:off x="6400068" y="2021981"/>
            <a:ext cx="5335668" cy="3634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5"/>
          <p:cNvSpPr>
            <a:spLocks noGrp="1"/>
          </p:cNvSpPr>
          <p:nvPr>
            <p:ph type="body" sz="quarter" idx="31" hasCustomPrompt="1"/>
          </p:nvPr>
        </p:nvSpPr>
        <p:spPr>
          <a:xfrm>
            <a:off x="480125" y="5757567"/>
            <a:ext cx="5329388"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24" name="Text Placeholder 5"/>
          <p:cNvSpPr>
            <a:spLocks noGrp="1"/>
          </p:cNvSpPr>
          <p:nvPr>
            <p:ph type="body" sz="quarter" idx="20" hasCustomPrompt="1"/>
          </p:nvPr>
        </p:nvSpPr>
        <p:spPr>
          <a:xfrm>
            <a:off x="6400066" y="5757567"/>
            <a:ext cx="5329388"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28" name="Text Placeholder 2"/>
          <p:cNvSpPr>
            <a:spLocks noGrp="1"/>
          </p:cNvSpPr>
          <p:nvPr>
            <p:ph type="body" sz="quarter" idx="14" hasCustomPrompt="1"/>
          </p:nvPr>
        </p:nvSpPr>
        <p:spPr>
          <a:xfrm>
            <a:off x="480125"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3" name="Date Placeholder 2"/>
          <p:cNvSpPr>
            <a:spLocks noGrp="1"/>
          </p:cNvSpPr>
          <p:nvPr>
            <p:ph type="dt" sz="half" idx="32"/>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33"/>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34"/>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618036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394952" y="1695413"/>
            <a:ext cx="7411956" cy="4168141"/>
          </a:xfrm>
        </p:spPr>
        <p:txBody>
          <a:bodyPr lIns="144018" tIns="144018"/>
          <a:lstStyle>
            <a:lvl1pPr marL="0" indent="0">
              <a:buNone/>
              <a:defRPr baseline="0">
                <a:solidFill>
                  <a:schemeClr val="tx1"/>
                </a:solidFill>
              </a:defRPr>
            </a:lvl1pPr>
          </a:lstStyle>
          <a:p>
            <a:r>
              <a:rPr lang="en-GB" dirty="0"/>
              <a:t>Click on the film icon to insert your Standard (4x3 video)</a:t>
            </a:r>
          </a:p>
        </p:txBody>
      </p:sp>
      <p:sp>
        <p:nvSpPr>
          <p:cNvPr id="2" name="Title 1"/>
          <p:cNvSpPr>
            <a:spLocks noGrp="1"/>
          </p:cNvSpPr>
          <p:nvPr>
            <p:ph type="title"/>
          </p:nvPr>
        </p:nvSpPr>
        <p:spPr/>
        <p:txBody>
          <a:bodyPr/>
          <a:lstStyle/>
          <a:p>
            <a:r>
              <a:rPr lang="en-US"/>
              <a:t>Click to edit Master title style</a:t>
            </a:r>
            <a:endParaRPr lang="en-GB" dirty="0"/>
          </a:p>
        </p:txBody>
      </p:sp>
      <p:sp>
        <p:nvSpPr>
          <p:cNvPr id="12" name="Text Placeholder 2"/>
          <p:cNvSpPr>
            <a:spLocks noGrp="1"/>
          </p:cNvSpPr>
          <p:nvPr>
            <p:ph type="body" sz="quarter" idx="14"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5" name="Date Placeholder 4"/>
          <p:cNvSpPr>
            <a:spLocks noGrp="1"/>
          </p:cNvSpPr>
          <p:nvPr>
            <p:ph type="dt" sz="half" idx="15"/>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6"/>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2851349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ideo Widescreen (16 x 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1311018" y="1637357"/>
            <a:ext cx="9573286" cy="4054363"/>
          </a:xfrm>
        </p:spPr>
        <p:txBody>
          <a:bodyPr lIns="144018" tIns="144018"/>
          <a:lstStyle>
            <a:lvl1pPr marL="0" indent="0">
              <a:buNone/>
              <a:defRPr baseline="0">
                <a:solidFill>
                  <a:schemeClr val="tx1"/>
                </a:solidFill>
              </a:defRPr>
            </a:lvl1pPr>
          </a:lstStyle>
          <a:p>
            <a:r>
              <a:rPr lang="en-GB" dirty="0"/>
              <a:t>Click on the film icon to insert your widescreen (16x9) video</a:t>
            </a:r>
          </a:p>
        </p:txBody>
      </p:sp>
      <p:sp>
        <p:nvSpPr>
          <p:cNvPr id="10" name="Title 9"/>
          <p:cNvSpPr>
            <a:spLocks noGrp="1"/>
          </p:cNvSpPr>
          <p:nvPr>
            <p:ph type="title"/>
          </p:nvPr>
        </p:nvSpPr>
        <p:spPr/>
        <p:txBody>
          <a:bodyPr/>
          <a:lstStyle/>
          <a:p>
            <a:r>
              <a:rPr lang="en-US"/>
              <a:t>Click to edit Master title style</a:t>
            </a:r>
            <a:endParaRPr lang="en-GB" dirty="0"/>
          </a:p>
        </p:txBody>
      </p:sp>
      <p:sp>
        <p:nvSpPr>
          <p:cNvPr id="12" name="Text Placeholder 2"/>
          <p:cNvSpPr>
            <a:spLocks noGrp="1"/>
          </p:cNvSpPr>
          <p:nvPr>
            <p:ph type="body" sz="quarter" idx="16"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6" name="Date Placeholder 5"/>
          <p:cNvSpPr>
            <a:spLocks noGrp="1"/>
          </p:cNvSpPr>
          <p:nvPr>
            <p:ph type="dt" sz="half" idx="17"/>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8"/>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19"/>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2599322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78996" y="1590986"/>
            <a:ext cx="5316335" cy="4100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hasCustomPrompt="1"/>
          </p:nvPr>
        </p:nvSpPr>
        <p:spPr>
          <a:xfrm>
            <a:off x="6400068" y="1562103"/>
            <a:ext cx="5311646" cy="3873499"/>
          </a:xfrm>
        </p:spPr>
        <p:txBody>
          <a:bodyPr lIns="0" tIns="0"/>
          <a:lstStyle>
            <a:lvl1pPr marL="0" indent="0">
              <a:buNone/>
              <a:defRPr sz="1500" baseline="0"/>
            </a:lvl1pPr>
          </a:lstStyle>
          <a:p>
            <a:r>
              <a:rPr lang="en-GB" dirty="0"/>
              <a:t>Click on the picture icon to insert your picture</a:t>
            </a:r>
          </a:p>
        </p:txBody>
      </p:sp>
      <p:sp>
        <p:nvSpPr>
          <p:cNvPr id="11" name="Text Placeholder 7"/>
          <p:cNvSpPr>
            <a:spLocks noGrp="1"/>
          </p:cNvSpPr>
          <p:nvPr>
            <p:ph type="body" sz="quarter" idx="26" hasCustomPrompt="1"/>
          </p:nvPr>
        </p:nvSpPr>
        <p:spPr>
          <a:xfrm>
            <a:off x="6400066" y="5568827"/>
            <a:ext cx="5329742" cy="465665"/>
          </a:xfrm>
        </p:spPr>
        <p:txBody>
          <a:bodyPr lIns="0" tIns="0" rIns="0" bIns="0"/>
          <a:lstStyle>
            <a:lvl1pPr marL="0" indent="0">
              <a:buNone/>
              <a:defRPr sz="1100">
                <a:solidFill>
                  <a:schemeClr val="bg2"/>
                </a:solidFill>
              </a:defRPr>
            </a:lvl1pPr>
            <a:lvl2pPr marL="357595" indent="0">
              <a:buNone/>
              <a:defRPr sz="1100">
                <a:solidFill>
                  <a:schemeClr val="bg2"/>
                </a:solidFill>
              </a:defRPr>
            </a:lvl2pPr>
            <a:lvl3pPr marL="720090" indent="0">
              <a:buNone/>
              <a:defRPr sz="1100">
                <a:solidFill>
                  <a:schemeClr val="bg2"/>
                </a:solidFill>
              </a:defRPr>
            </a:lvl3pPr>
            <a:lvl4pPr marL="1081586" indent="0">
              <a:buNone/>
              <a:defRPr sz="1100">
                <a:solidFill>
                  <a:schemeClr val="bg2"/>
                </a:solidFill>
              </a:defRPr>
            </a:lvl4pPr>
            <a:lvl5pPr marL="1440180" indent="0">
              <a:buNone/>
              <a:defRPr sz="1100">
                <a:solidFill>
                  <a:schemeClr val="bg2"/>
                </a:solidFill>
              </a:defRPr>
            </a:lvl5pPr>
          </a:lstStyle>
          <a:p>
            <a:pPr lvl="0"/>
            <a:r>
              <a:rPr lang="en-US" dirty="0"/>
              <a:t>Enter your image caption text here</a:t>
            </a:r>
          </a:p>
        </p:txBody>
      </p:sp>
      <p:sp>
        <p:nvSpPr>
          <p:cNvPr id="6" name="Title 5"/>
          <p:cNvSpPr>
            <a:spLocks noGrp="1"/>
          </p:cNvSpPr>
          <p:nvPr>
            <p:ph type="title"/>
          </p:nvPr>
        </p:nvSpPr>
        <p:spPr>
          <a:xfrm>
            <a:off x="478996" y="384854"/>
            <a:ext cx="10105483" cy="451405"/>
          </a:xfrm>
        </p:spPr>
        <p:txBody>
          <a:bodyPr/>
          <a:lstStyle/>
          <a:p>
            <a:r>
              <a:rPr lang="en-US"/>
              <a:t>Click to edit Master title style</a:t>
            </a:r>
            <a:endParaRPr lang="en-GB"/>
          </a:p>
        </p:txBody>
      </p:sp>
      <p:sp>
        <p:nvSpPr>
          <p:cNvPr id="12" name="Text Placeholder 2"/>
          <p:cNvSpPr>
            <a:spLocks noGrp="1"/>
          </p:cNvSpPr>
          <p:nvPr>
            <p:ph type="body" sz="quarter" idx="27"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5" name="Date Placeholder 4"/>
          <p:cNvSpPr>
            <a:spLocks noGrp="1"/>
          </p:cNvSpPr>
          <p:nvPr>
            <p:ph type="dt" sz="half" idx="28"/>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8" name="Footer Placeholder 7"/>
          <p:cNvSpPr>
            <a:spLocks noGrp="1"/>
          </p:cNvSpPr>
          <p:nvPr>
            <p:ph type="ftr" sz="quarter" idx="29"/>
          </p:nvPr>
        </p:nvSpPr>
        <p:spPr/>
        <p:txBody>
          <a:bodyPr/>
          <a:lstStyle/>
          <a:p>
            <a:r>
              <a:rPr lang="en-GB" dirty="0">
                <a:solidFill>
                  <a:srgbClr val="9A8B7D"/>
                </a:solidFill>
              </a:rPr>
              <a:t>Presentation title</a:t>
            </a:r>
          </a:p>
        </p:txBody>
      </p:sp>
      <p:sp>
        <p:nvSpPr>
          <p:cNvPr id="10" name="Slide Number Placeholder 9"/>
          <p:cNvSpPr>
            <a:spLocks noGrp="1"/>
          </p:cNvSpPr>
          <p:nvPr>
            <p:ph type="sldNum" sz="quarter" idx="30"/>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534580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GB" dirty="0"/>
          </a:p>
        </p:txBody>
      </p:sp>
      <p:sp>
        <p:nvSpPr>
          <p:cNvPr id="19" name="Text Placeholder 6"/>
          <p:cNvSpPr>
            <a:spLocks noGrp="1"/>
          </p:cNvSpPr>
          <p:nvPr>
            <p:ph type="body" sz="quarter" idx="13"/>
          </p:nvPr>
        </p:nvSpPr>
        <p:spPr>
          <a:xfrm>
            <a:off x="478996" y="1587502"/>
            <a:ext cx="5316335" cy="4100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8"/>
          <p:cNvSpPr>
            <a:spLocks noGrp="1"/>
          </p:cNvSpPr>
          <p:nvPr>
            <p:ph type="pic" sz="quarter" idx="14" hasCustomPrompt="1"/>
          </p:nvPr>
        </p:nvSpPr>
        <p:spPr>
          <a:xfrm>
            <a:off x="6400066" y="1587503"/>
            <a:ext cx="5330446" cy="1638299"/>
          </a:xfrm>
        </p:spPr>
        <p:txBody>
          <a:bodyPr lIns="0" tIns="0"/>
          <a:lstStyle>
            <a:lvl1pPr marL="0" indent="0">
              <a:buNone/>
              <a:defRPr sz="1500" baseline="0"/>
            </a:lvl1pPr>
          </a:lstStyle>
          <a:p>
            <a:r>
              <a:rPr lang="en-GB" dirty="0"/>
              <a:t>Click on the picture icon to insert your picture</a:t>
            </a:r>
          </a:p>
        </p:txBody>
      </p:sp>
      <p:sp>
        <p:nvSpPr>
          <p:cNvPr id="21" name="Text Placeholder 7"/>
          <p:cNvSpPr>
            <a:spLocks noGrp="1"/>
          </p:cNvSpPr>
          <p:nvPr>
            <p:ph type="body" sz="quarter" idx="26" hasCustomPrompt="1"/>
          </p:nvPr>
        </p:nvSpPr>
        <p:spPr>
          <a:xfrm>
            <a:off x="6400066" y="3357038"/>
            <a:ext cx="5329742" cy="338665"/>
          </a:xfrm>
        </p:spPr>
        <p:txBody>
          <a:bodyPr lIns="0" tIns="0" rIns="0" bIns="0"/>
          <a:lstStyle>
            <a:lvl1pPr marL="0" indent="0">
              <a:spcAft>
                <a:spcPts val="0"/>
              </a:spcAft>
              <a:buNone/>
              <a:defRPr sz="1100">
                <a:solidFill>
                  <a:schemeClr val="bg2"/>
                </a:solidFill>
              </a:defRPr>
            </a:lvl1pPr>
            <a:lvl2pPr marL="357595" indent="0">
              <a:buNone/>
              <a:defRPr sz="1100">
                <a:solidFill>
                  <a:schemeClr val="bg2"/>
                </a:solidFill>
              </a:defRPr>
            </a:lvl2pPr>
            <a:lvl3pPr marL="720090" indent="0">
              <a:buNone/>
              <a:defRPr sz="1100">
                <a:solidFill>
                  <a:schemeClr val="bg2"/>
                </a:solidFill>
              </a:defRPr>
            </a:lvl3pPr>
            <a:lvl4pPr marL="1081586" indent="0">
              <a:buNone/>
              <a:defRPr sz="1100">
                <a:solidFill>
                  <a:schemeClr val="bg2"/>
                </a:solidFill>
              </a:defRPr>
            </a:lvl4pPr>
            <a:lvl5pPr marL="1440180" indent="0">
              <a:buNone/>
              <a:defRPr sz="1100">
                <a:solidFill>
                  <a:schemeClr val="bg2"/>
                </a:solidFill>
              </a:defRPr>
            </a:lvl5pPr>
          </a:lstStyle>
          <a:p>
            <a:pPr lvl="0"/>
            <a:r>
              <a:rPr lang="en-US" dirty="0"/>
              <a:t>Enter your image caption text here</a:t>
            </a:r>
          </a:p>
        </p:txBody>
      </p:sp>
      <p:sp>
        <p:nvSpPr>
          <p:cNvPr id="35" name="Picture Placeholder 8"/>
          <p:cNvSpPr>
            <a:spLocks noGrp="1"/>
          </p:cNvSpPr>
          <p:nvPr>
            <p:ph type="pic" sz="quarter" idx="27" hasCustomPrompt="1"/>
          </p:nvPr>
        </p:nvSpPr>
        <p:spPr>
          <a:xfrm>
            <a:off x="6400066" y="3793070"/>
            <a:ext cx="5330446" cy="1638299"/>
          </a:xfrm>
        </p:spPr>
        <p:txBody>
          <a:bodyPr lIns="0" tIns="0"/>
          <a:lstStyle>
            <a:lvl1pPr marL="0" indent="0">
              <a:buNone/>
              <a:defRPr sz="1500" baseline="0"/>
            </a:lvl1pPr>
          </a:lstStyle>
          <a:p>
            <a:r>
              <a:rPr lang="en-GB" dirty="0"/>
              <a:t>Click on the picture icon to insert your picture</a:t>
            </a:r>
          </a:p>
        </p:txBody>
      </p:sp>
      <p:sp>
        <p:nvSpPr>
          <p:cNvPr id="36" name="Text Placeholder 7"/>
          <p:cNvSpPr>
            <a:spLocks noGrp="1"/>
          </p:cNvSpPr>
          <p:nvPr>
            <p:ph type="body" sz="quarter" idx="28" hasCustomPrompt="1"/>
          </p:nvPr>
        </p:nvSpPr>
        <p:spPr>
          <a:xfrm>
            <a:off x="6400066" y="5562604"/>
            <a:ext cx="5329742" cy="338665"/>
          </a:xfrm>
        </p:spPr>
        <p:txBody>
          <a:bodyPr lIns="0" tIns="0" rIns="0" bIns="0"/>
          <a:lstStyle>
            <a:lvl1pPr marL="0" indent="0">
              <a:spcAft>
                <a:spcPts val="0"/>
              </a:spcAft>
              <a:buNone/>
              <a:defRPr sz="1100">
                <a:solidFill>
                  <a:schemeClr val="bg2"/>
                </a:solidFill>
              </a:defRPr>
            </a:lvl1pPr>
            <a:lvl2pPr marL="357595" indent="0">
              <a:buNone/>
              <a:defRPr sz="1100">
                <a:solidFill>
                  <a:schemeClr val="bg2"/>
                </a:solidFill>
              </a:defRPr>
            </a:lvl2pPr>
            <a:lvl3pPr marL="720090" indent="0">
              <a:buNone/>
              <a:defRPr sz="1100">
                <a:solidFill>
                  <a:schemeClr val="bg2"/>
                </a:solidFill>
              </a:defRPr>
            </a:lvl3pPr>
            <a:lvl4pPr marL="1081586" indent="0">
              <a:buNone/>
              <a:defRPr sz="1100">
                <a:solidFill>
                  <a:schemeClr val="bg2"/>
                </a:solidFill>
              </a:defRPr>
            </a:lvl4pPr>
            <a:lvl5pPr marL="1440180" indent="0">
              <a:buNone/>
              <a:defRPr sz="1100">
                <a:solidFill>
                  <a:schemeClr val="bg2"/>
                </a:solidFill>
              </a:defRPr>
            </a:lvl5pPr>
          </a:lstStyle>
          <a:p>
            <a:pPr lvl="0"/>
            <a:r>
              <a:rPr lang="en-US" dirty="0"/>
              <a:t>Enter your image caption text here</a:t>
            </a:r>
          </a:p>
        </p:txBody>
      </p:sp>
      <p:sp>
        <p:nvSpPr>
          <p:cNvPr id="37" name="Text Placeholder 2"/>
          <p:cNvSpPr>
            <a:spLocks noGrp="1"/>
          </p:cNvSpPr>
          <p:nvPr>
            <p:ph type="body" sz="quarter" idx="29"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2" name="Date Placeholder 1"/>
          <p:cNvSpPr>
            <a:spLocks noGrp="1"/>
          </p:cNvSpPr>
          <p:nvPr>
            <p:ph type="dt" sz="half" idx="3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31"/>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3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1127212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1" name="Text Placeholder 2"/>
          <p:cNvSpPr>
            <a:spLocks noGrp="1"/>
          </p:cNvSpPr>
          <p:nvPr>
            <p:ph type="body" sz="quarter" idx="29"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3" name="Date Placeholder 2"/>
          <p:cNvSpPr>
            <a:spLocks noGrp="1"/>
          </p:cNvSpPr>
          <p:nvPr>
            <p:ph type="dt" sz="half" idx="3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31"/>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3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1769190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12" name="Straight Connector 11"/>
          <p:cNvCxnSpPr/>
          <p:nvPr userDrawn="1"/>
        </p:nvCxnSpPr>
        <p:spPr>
          <a:xfrm>
            <a:off x="478994" y="6132244"/>
            <a:ext cx="112349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11"/>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144822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p:cNvSpPr>
          <p:nvPr>
            <p:ph sz="quarter" idx="12"/>
          </p:nvPr>
        </p:nvSpPr>
        <p:spPr>
          <a:xfrm>
            <a:off x="478996" y="1589853"/>
            <a:ext cx="11233958" cy="41018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478994" y="924739"/>
            <a:ext cx="10106631" cy="369332"/>
          </a:xfrm>
        </p:spPr>
        <p:txBody>
          <a:bodyPr anchor="t" anchorCtr="0">
            <a:noAutofit/>
          </a:bodyPr>
          <a:lstStyle>
            <a:lvl1pPr marL="0" indent="0">
              <a:spcAft>
                <a:spcPts val="0"/>
              </a:spcAft>
              <a:buNone/>
              <a:defRPr sz="2400"/>
            </a:lvl1pPr>
            <a:lvl2pPr marL="361841" indent="0">
              <a:buNone/>
              <a:defRPr/>
            </a:lvl2pPr>
            <a:lvl3pPr marL="710988" indent="0">
              <a:buNone/>
              <a:defRPr/>
            </a:lvl3pPr>
            <a:lvl4pPr marL="1087641" indent="0">
              <a:buNone/>
              <a:defRPr/>
            </a:lvl4pPr>
            <a:lvl5pPr marL="1472759" indent="0">
              <a:buNone/>
              <a:defRPr/>
            </a:lvl5pPr>
          </a:lstStyle>
          <a:p>
            <a:pPr lvl="0"/>
            <a:r>
              <a:rPr lang="en-US" dirty="0"/>
              <a:t>Subtitle here if required</a:t>
            </a:r>
          </a:p>
        </p:txBody>
      </p:sp>
      <p:sp>
        <p:nvSpPr>
          <p:cNvPr id="6" name="Text Placeholder 5"/>
          <p:cNvSpPr>
            <a:spLocks noGrp="1"/>
          </p:cNvSpPr>
          <p:nvPr>
            <p:ph type="body" sz="quarter" idx="18" hasCustomPrompt="1"/>
          </p:nvPr>
        </p:nvSpPr>
        <p:spPr>
          <a:xfrm>
            <a:off x="478994" y="5757570"/>
            <a:ext cx="11234925" cy="169277"/>
          </a:xfrm>
        </p:spPr>
        <p:txBody>
          <a:bodyPr wrap="square" anchor="b" anchorCtr="0">
            <a:spAutoFit/>
          </a:bodyPr>
          <a:lstStyle>
            <a:lvl1pPr marL="0" indent="0">
              <a:buNone/>
              <a:defRPr sz="1100" baseline="0"/>
            </a:lvl1pPr>
            <a:lvl2pPr marL="357443" indent="0">
              <a:buNone/>
              <a:defRPr sz="1100"/>
            </a:lvl2pPr>
            <a:lvl3pPr marL="719783" indent="0">
              <a:buNone/>
              <a:defRPr sz="1100"/>
            </a:lvl3pPr>
            <a:lvl4pPr marL="1081126" indent="0">
              <a:buNone/>
              <a:defRPr sz="1100"/>
            </a:lvl4pPr>
            <a:lvl5pPr marL="1439568" indent="0">
              <a:buNone/>
              <a:defRPr sz="1100"/>
            </a:lvl5pPr>
          </a:lstStyle>
          <a:p>
            <a:pPr lvl="0"/>
            <a:r>
              <a:rPr lang="en-US" dirty="0"/>
              <a:t>Insert Source text here</a:t>
            </a:r>
          </a:p>
        </p:txBody>
      </p:sp>
      <p:sp>
        <p:nvSpPr>
          <p:cNvPr id="4" name="Title 3"/>
          <p:cNvSpPr>
            <a:spLocks noGrp="1"/>
          </p:cNvSpPr>
          <p:nvPr>
            <p:ph type="title"/>
          </p:nvPr>
        </p:nvSpPr>
        <p:spPr>
          <a:xfrm>
            <a:off x="479000" y="384854"/>
            <a:ext cx="10105483" cy="451405"/>
          </a:xfrm>
        </p:spPr>
        <p:txBody>
          <a:bodyPr/>
          <a:lstStyle/>
          <a:p>
            <a:r>
              <a:rPr lang="en-US"/>
              <a:t>Click to edit Master title style</a:t>
            </a:r>
            <a:endParaRPr lang="en-GB" dirty="0"/>
          </a:p>
        </p:txBody>
      </p:sp>
      <p:sp>
        <p:nvSpPr>
          <p:cNvPr id="2" name="Date Placeholder 1"/>
          <p:cNvSpPr>
            <a:spLocks noGrp="1"/>
          </p:cNvSpPr>
          <p:nvPr>
            <p:ph type="dt" sz="half" idx="19"/>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20"/>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21"/>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314054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Slide Image 2">
    <p:spTree>
      <p:nvGrpSpPr>
        <p:cNvPr id="1" name=""/>
        <p:cNvGrpSpPr/>
        <p:nvPr/>
      </p:nvGrpSpPr>
      <p:grpSpPr>
        <a:xfrm>
          <a:off x="0" y="0"/>
          <a:ext cx="0" cy="0"/>
          <a:chOff x="0" y="0"/>
          <a:chExt cx="0" cy="0"/>
        </a:xfrm>
      </p:grpSpPr>
      <p:pic>
        <p:nvPicPr>
          <p:cNvPr id="2" name="Picture 1" descr="a1.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963" b="1100"/>
          <a:stretch/>
        </p:blipFill>
        <p:spPr>
          <a:xfrm>
            <a:off x="0" y="0"/>
            <a:ext cx="12195175"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1481429"/>
            <a:ext cx="5497286" cy="5376572"/>
          </a:xfrm>
          <a:prstGeom prst="rect">
            <a:avLst/>
          </a:prstGeom>
        </p:spPr>
      </p:pic>
      <p:sp>
        <p:nvSpPr>
          <p:cNvPr id="10" name="Title 1"/>
          <p:cNvSpPr>
            <a:spLocks noGrp="1"/>
          </p:cNvSpPr>
          <p:nvPr>
            <p:ph type="ctrTitle"/>
          </p:nvPr>
        </p:nvSpPr>
        <p:spPr>
          <a:xfrm>
            <a:off x="483330" y="4213254"/>
            <a:ext cx="3653279" cy="897682"/>
          </a:xfrm>
          <a:prstGeom prst="rect">
            <a:avLst/>
          </a:prstGeom>
        </p:spPr>
        <p:txBody>
          <a:bodyPr anchor="ctr" anchorCtr="0"/>
          <a:lstStyle>
            <a:lvl1pPr>
              <a:lnSpc>
                <a:spcPts val="3467"/>
              </a:lnSpc>
              <a:defRPr sz="3500">
                <a:solidFill>
                  <a:schemeClr val="bg1"/>
                </a:solidFill>
              </a:defRPr>
            </a:lvl1pPr>
          </a:lstStyle>
          <a:p>
            <a:r>
              <a:rPr lang="en-US"/>
              <a:t>Click to edit Master title style</a:t>
            </a:r>
            <a:endParaRPr lang="en-GB" dirty="0"/>
          </a:p>
        </p:txBody>
      </p:sp>
      <p:sp>
        <p:nvSpPr>
          <p:cNvPr id="11" name="Subtitle 2"/>
          <p:cNvSpPr>
            <a:spLocks noGrp="1"/>
          </p:cNvSpPr>
          <p:nvPr>
            <p:ph type="subTitle" idx="1"/>
          </p:nvPr>
        </p:nvSpPr>
        <p:spPr>
          <a:xfrm>
            <a:off x="483330" y="5305473"/>
            <a:ext cx="3629745" cy="646331"/>
          </a:xfrm>
        </p:spPr>
        <p:txBody>
          <a:bodyPr wrap="square" anchor="b" anchorCtr="0">
            <a:spAutoFit/>
          </a:bodyPr>
          <a:lstStyle>
            <a:lvl1pPr marL="0" indent="0" algn="l">
              <a:spcAft>
                <a:spcPts val="0"/>
              </a:spcAft>
              <a:buNone/>
              <a:defRPr>
                <a:solidFill>
                  <a:schemeClr val="bg1"/>
                </a:solidFill>
              </a:defRPr>
            </a:lvl1pPr>
            <a:lvl2pPr marL="609676" indent="0" algn="ctr">
              <a:buNone/>
              <a:defRPr>
                <a:solidFill>
                  <a:schemeClr val="tx1">
                    <a:tint val="75000"/>
                  </a:schemeClr>
                </a:solidFill>
              </a:defRPr>
            </a:lvl2pPr>
            <a:lvl3pPr marL="1219352" indent="0" algn="ctr">
              <a:buNone/>
              <a:defRPr>
                <a:solidFill>
                  <a:schemeClr val="tx1">
                    <a:tint val="75000"/>
                  </a:schemeClr>
                </a:solidFill>
              </a:defRPr>
            </a:lvl3pPr>
            <a:lvl4pPr marL="1829029" indent="0" algn="ctr">
              <a:buNone/>
              <a:defRPr>
                <a:solidFill>
                  <a:schemeClr val="tx1">
                    <a:tint val="75000"/>
                  </a:schemeClr>
                </a:solidFill>
              </a:defRPr>
            </a:lvl4pPr>
            <a:lvl5pPr marL="2438705"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a:t>Click to edit Master subtitle style</a:t>
            </a:r>
            <a:endParaRPr lang="en-GB" dirty="0"/>
          </a:p>
        </p:txBody>
      </p:sp>
      <p:grpSp>
        <p:nvGrpSpPr>
          <p:cNvPr id="3" name="Group 11"/>
          <p:cNvGrpSpPr/>
          <p:nvPr userDrawn="1"/>
        </p:nvGrpSpPr>
        <p:grpSpPr>
          <a:xfrm>
            <a:off x="10178894" y="474317"/>
            <a:ext cx="1556981" cy="632759"/>
            <a:chOff x="7280906" y="310911"/>
            <a:chExt cx="1507104" cy="612649"/>
          </a:xfrm>
        </p:grpSpPr>
        <p:pic>
          <p:nvPicPr>
            <p:cNvPr id="13"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9185" y="411962"/>
              <a:ext cx="688825" cy="4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80906" y="310911"/>
              <a:ext cx="711709" cy="612649"/>
            </a:xfrm>
            <a:prstGeom prst="rect">
              <a:avLst/>
            </a:prstGeom>
          </p:spPr>
        </p:pic>
      </p:grpSp>
    </p:spTree>
    <p:extLst>
      <p:ext uri="{BB962C8B-B14F-4D97-AF65-F5344CB8AC3E}">
        <p14:creationId xmlns:p14="http://schemas.microsoft.com/office/powerpoint/2010/main" val="84729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4" name="Group 21"/>
          <p:cNvGrpSpPr/>
          <p:nvPr userDrawn="1"/>
        </p:nvGrpSpPr>
        <p:grpSpPr>
          <a:xfrm>
            <a:off x="10178894" y="361917"/>
            <a:ext cx="1556981" cy="474569"/>
            <a:chOff x="7280906" y="310911"/>
            <a:chExt cx="1507104" cy="612649"/>
          </a:xfrm>
        </p:grpSpPr>
        <p:pic>
          <p:nvPicPr>
            <p:cNvPr id="2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99185" y="411962"/>
              <a:ext cx="688825" cy="4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0906" y="310911"/>
              <a:ext cx="711709" cy="612649"/>
            </a:xfrm>
            <a:prstGeom prst="rect">
              <a:avLst/>
            </a:prstGeom>
          </p:spPr>
        </p:pic>
      </p:gr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0252" b="15723"/>
          <a:stretch/>
        </p:blipFill>
        <p:spPr>
          <a:xfrm>
            <a:off x="-11029" y="2012421"/>
            <a:ext cx="5330170" cy="4858821"/>
          </a:xfrm>
          <a:prstGeom prst="rect">
            <a:avLst/>
          </a:prstGeom>
        </p:spPr>
      </p:pic>
      <p:sp>
        <p:nvSpPr>
          <p:cNvPr id="2" name="Title 1"/>
          <p:cNvSpPr>
            <a:spLocks noGrp="1"/>
          </p:cNvSpPr>
          <p:nvPr>
            <p:ph type="ctrTitle"/>
          </p:nvPr>
        </p:nvSpPr>
        <p:spPr>
          <a:xfrm>
            <a:off x="473382" y="4383315"/>
            <a:ext cx="3653279" cy="666849"/>
          </a:xfrm>
          <a:prstGeom prst="rect">
            <a:avLst/>
          </a:prstGeom>
        </p:spPr>
        <p:txBody>
          <a:bodyPr anchor="ctr" anchorCtr="0"/>
          <a:lstStyle>
            <a:lvl1pPr>
              <a:lnSpc>
                <a:spcPts val="2600"/>
              </a:lnSpc>
              <a:defRPr sz="26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473382" y="5400890"/>
            <a:ext cx="3629745" cy="246221"/>
          </a:xfrm>
        </p:spPr>
        <p:txBody>
          <a:bodyPr wrap="square" anchor="b" anchorCtr="0">
            <a:spAutoFit/>
          </a:bodyPr>
          <a:lstStyle>
            <a:lvl1pPr marL="0" indent="0" algn="l">
              <a:spcAft>
                <a:spcPts val="0"/>
              </a:spcAft>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661607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961" y="294810"/>
            <a:ext cx="10105483" cy="338554"/>
          </a:xfrm>
        </p:spPr>
        <p:txBody>
          <a:bodyPr/>
          <a:lstStyle/>
          <a:p>
            <a:r>
              <a:rPr lang="en-US"/>
              <a:t>Click to edit Master title style</a:t>
            </a:r>
            <a:endParaRPr lang="en-GB" dirty="0"/>
          </a:p>
        </p:txBody>
      </p:sp>
      <p:sp>
        <p:nvSpPr>
          <p:cNvPr id="16" name="Content Placeholder 15"/>
          <p:cNvSpPr>
            <a:spLocks noGrp="1"/>
          </p:cNvSpPr>
          <p:nvPr>
            <p:ph sz="quarter" idx="12"/>
          </p:nvPr>
        </p:nvSpPr>
        <p:spPr>
          <a:xfrm>
            <a:off x="486959" y="1196154"/>
            <a:ext cx="11233958" cy="46585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2" name="Date Placeholder 1"/>
          <p:cNvSpPr>
            <a:spLocks noGrp="1"/>
          </p:cNvSpPr>
          <p:nvPr>
            <p:ph type="dt" sz="half" idx="15"/>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16"/>
          </p:nvPr>
        </p:nvSpPr>
        <p:spPr/>
        <p:txBody>
          <a:bodyPr/>
          <a:lstStyle/>
          <a:p>
            <a:r>
              <a:rPr lang="en-GB" dirty="0">
                <a:solidFill>
                  <a:srgbClr val="9A8B7D"/>
                </a:solidFill>
              </a:rPr>
              <a:t>Presentation title</a:t>
            </a:r>
          </a:p>
        </p:txBody>
      </p:sp>
      <p:sp>
        <p:nvSpPr>
          <p:cNvPr id="9" name="Slide Number Placeholder 8"/>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6" name="Text Placeholder 5"/>
          <p:cNvSpPr>
            <a:spLocks noGrp="1"/>
          </p:cNvSpPr>
          <p:nvPr>
            <p:ph type="body" sz="quarter" idx="18" hasCustomPrompt="1"/>
          </p:nvPr>
        </p:nvSpPr>
        <p:spPr>
          <a:xfrm>
            <a:off x="492886" y="6058089"/>
            <a:ext cx="11264026"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314054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6" name="Title 5"/>
          <p:cNvSpPr>
            <a:spLocks noGrp="1"/>
          </p:cNvSpPr>
          <p:nvPr>
            <p:ph type="title"/>
          </p:nvPr>
        </p:nvSpPr>
        <p:spPr>
          <a:xfrm>
            <a:off x="486961" y="294810"/>
            <a:ext cx="10105483" cy="338554"/>
          </a:xfrm>
        </p:spPr>
        <p:txBody>
          <a:bodyPr/>
          <a:lstStyle/>
          <a:p>
            <a:r>
              <a:rPr lang="en-US"/>
              <a:t>Click to edit Master title style</a:t>
            </a:r>
            <a:endParaRPr lang="en-GB" dirty="0"/>
          </a:p>
        </p:txBody>
      </p:sp>
      <p:sp>
        <p:nvSpPr>
          <p:cNvPr id="10" name="Content Placeholder 9"/>
          <p:cNvSpPr>
            <a:spLocks noGrp="1"/>
          </p:cNvSpPr>
          <p:nvPr>
            <p:ph sz="quarter" idx="19"/>
          </p:nvPr>
        </p:nvSpPr>
        <p:spPr>
          <a:xfrm>
            <a:off x="486961" y="1533528"/>
            <a:ext cx="11227607"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486961" y="1184783"/>
            <a:ext cx="11227607" cy="246221"/>
          </a:xfrm>
        </p:spPr>
        <p:txBody>
          <a:bodyPr anchor="t" anchorCtr="0">
            <a:spAutoFit/>
          </a:bodyPr>
          <a:lstStyle>
            <a:lvl1pPr marL="0" indent="0">
              <a:spcAft>
                <a:spcPts val="0"/>
              </a:spcAft>
              <a:buNone/>
              <a:defRPr sz="1600" b="1">
                <a:solidFill>
                  <a:schemeClr val="bg2"/>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5" name="Date Placeholder 4"/>
          <p:cNvSpPr>
            <a:spLocks noGrp="1"/>
          </p:cNvSpPr>
          <p:nvPr>
            <p:ph type="dt" sz="half" idx="2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21"/>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2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12"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9" name="Text Placeholder 5"/>
          <p:cNvSpPr>
            <a:spLocks noGrp="1"/>
          </p:cNvSpPr>
          <p:nvPr>
            <p:ph type="body" sz="quarter" idx="18" hasCustomPrompt="1"/>
          </p:nvPr>
        </p:nvSpPr>
        <p:spPr>
          <a:xfrm>
            <a:off x="492886" y="6058089"/>
            <a:ext cx="11264026"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512332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6" name="Title 5"/>
          <p:cNvSpPr>
            <a:spLocks noGrp="1"/>
          </p:cNvSpPr>
          <p:nvPr>
            <p:ph type="title"/>
          </p:nvPr>
        </p:nvSpPr>
        <p:spPr>
          <a:xfrm>
            <a:off x="486961" y="294810"/>
            <a:ext cx="10105483" cy="338554"/>
          </a:xfrm>
        </p:spPr>
        <p:txBody>
          <a:bodyPr/>
          <a:lstStyle/>
          <a:p>
            <a:r>
              <a:rPr lang="en-US"/>
              <a:t>Click to edit Master title style</a:t>
            </a:r>
            <a:endParaRPr lang="en-GB" dirty="0"/>
          </a:p>
        </p:txBody>
      </p:sp>
      <p:sp>
        <p:nvSpPr>
          <p:cNvPr id="13" name="Content Placeholder 12"/>
          <p:cNvSpPr>
            <a:spLocks noGrp="1"/>
          </p:cNvSpPr>
          <p:nvPr>
            <p:ph sz="quarter" idx="17"/>
          </p:nvPr>
        </p:nvSpPr>
        <p:spPr>
          <a:xfrm>
            <a:off x="486959" y="1184275"/>
            <a:ext cx="11233958" cy="4805363"/>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8"/>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9"/>
          </p:nvPr>
        </p:nvSpPr>
        <p:spPr/>
        <p:txBody>
          <a:bodyPr/>
          <a:lstStyle/>
          <a:p>
            <a:r>
              <a:rPr lang="en-GB" dirty="0">
                <a:solidFill>
                  <a:srgbClr val="9A8B7D"/>
                </a:solidFill>
              </a:rPr>
              <a:t>Presentation title</a:t>
            </a:r>
          </a:p>
        </p:txBody>
      </p:sp>
      <p:sp>
        <p:nvSpPr>
          <p:cNvPr id="9" name="Slide Number Placeholder 8"/>
          <p:cNvSpPr>
            <a:spLocks noGrp="1"/>
          </p:cNvSpPr>
          <p:nvPr>
            <p:ph type="sldNum" sz="quarter" idx="20"/>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11"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8" name="Text Placeholder 5"/>
          <p:cNvSpPr>
            <a:spLocks noGrp="1"/>
          </p:cNvSpPr>
          <p:nvPr>
            <p:ph type="body" sz="quarter" idx="21" hasCustomPrompt="1"/>
          </p:nvPr>
        </p:nvSpPr>
        <p:spPr>
          <a:xfrm>
            <a:off x="486959" y="6058089"/>
            <a:ext cx="11264026"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317225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or Statemen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37"/>
          <a:stretch/>
        </p:blipFill>
        <p:spPr>
          <a:xfrm>
            <a:off x="1" y="0"/>
            <a:ext cx="12195175" cy="6858000"/>
          </a:xfrm>
          <a:prstGeom prst="rect">
            <a:avLst/>
          </a:prstGeom>
        </p:spPr>
      </p:pic>
      <p:sp>
        <p:nvSpPr>
          <p:cNvPr id="12" name="Text Placeholder 5"/>
          <p:cNvSpPr>
            <a:spLocks noGrp="1"/>
          </p:cNvSpPr>
          <p:nvPr>
            <p:ph type="body" sz="quarter" idx="11" hasCustomPrompt="1"/>
          </p:nvPr>
        </p:nvSpPr>
        <p:spPr>
          <a:xfrm>
            <a:off x="483331" y="5906103"/>
            <a:ext cx="3192075" cy="246221"/>
          </a:xfrm>
        </p:spPr>
        <p:txBody>
          <a:bodyPr anchor="b" anchorCtr="0">
            <a:spAutoFit/>
          </a:bodyPr>
          <a:lstStyle>
            <a:lvl1pPr marL="0" indent="0">
              <a:spcAft>
                <a:spcPts val="0"/>
              </a:spcAft>
              <a:buNone/>
              <a:defRPr>
                <a:solidFill>
                  <a:schemeClr val="bg1"/>
                </a:solidFill>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lvl="0"/>
            <a:r>
              <a:rPr lang="en-US" dirty="0"/>
              <a:t>Subtitle here if required</a:t>
            </a:r>
          </a:p>
        </p:txBody>
      </p:sp>
      <p:sp>
        <p:nvSpPr>
          <p:cNvPr id="13" name="Text Placeholder 3"/>
          <p:cNvSpPr>
            <a:spLocks noGrp="1"/>
          </p:cNvSpPr>
          <p:nvPr>
            <p:ph type="body" sz="quarter" idx="10" hasCustomPrompt="1"/>
          </p:nvPr>
        </p:nvSpPr>
        <p:spPr>
          <a:xfrm>
            <a:off x="483329" y="4544970"/>
            <a:ext cx="9163108" cy="333425"/>
          </a:xfrm>
        </p:spPr>
        <p:txBody>
          <a:bodyPr wrap="square" anchor="ctr" anchorCtr="0">
            <a:spAutoFit/>
          </a:bodyPr>
          <a:lstStyle>
            <a:lvl1pPr marL="0" indent="0">
              <a:lnSpc>
                <a:spcPts val="2600"/>
              </a:lnSpc>
              <a:spcAft>
                <a:spcPts val="0"/>
              </a:spcAft>
              <a:buNone/>
              <a:defRPr sz="26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Header title here</a:t>
            </a:r>
          </a:p>
        </p:txBody>
      </p:sp>
      <p:sp>
        <p:nvSpPr>
          <p:cNvPr id="9" name="Text Placeholder 6"/>
          <p:cNvSpPr>
            <a:spLocks noGrp="1"/>
          </p:cNvSpPr>
          <p:nvPr>
            <p:ph type="body" sz="quarter" idx="12" hasCustomPrompt="1"/>
          </p:nvPr>
        </p:nvSpPr>
        <p:spPr>
          <a:xfrm>
            <a:off x="483328" y="1519770"/>
            <a:ext cx="9154853" cy="400110"/>
          </a:xfrm>
        </p:spPr>
        <p:txBody>
          <a:bodyPr>
            <a:spAutoFit/>
          </a:bodyPr>
          <a:lstStyle>
            <a:lvl1pPr marL="0" indent="0">
              <a:spcAft>
                <a:spcPts val="0"/>
              </a:spcAft>
              <a:buNone/>
              <a:defRPr sz="2600" b="1">
                <a:solidFill>
                  <a:schemeClr val="bg1"/>
                </a:solidFill>
              </a:defRPr>
            </a:lvl1pPr>
            <a:lvl2pPr marL="271463" indent="0">
              <a:buNone/>
              <a:defRPr>
                <a:solidFill>
                  <a:schemeClr val="bg1"/>
                </a:solidFill>
              </a:defRPr>
            </a:lvl2pPr>
            <a:lvl3pPr marL="533400" indent="0">
              <a:buNone/>
              <a:defRPr>
                <a:solidFill>
                  <a:schemeClr val="bg1"/>
                </a:solidFill>
              </a:defRPr>
            </a:lvl3pPr>
            <a:lvl4pPr marL="815975" indent="0">
              <a:buNone/>
              <a:defRPr>
                <a:solidFill>
                  <a:schemeClr val="bg1"/>
                </a:solidFill>
              </a:defRPr>
            </a:lvl4pPr>
            <a:lvl5pPr marL="1104900" indent="0">
              <a:buNone/>
              <a:defRPr>
                <a:solidFill>
                  <a:schemeClr val="bg1"/>
                </a:solidFill>
              </a:defRPr>
            </a:lvl5pPr>
          </a:lstStyle>
          <a:p>
            <a:pPr lvl="0"/>
            <a:r>
              <a:rPr lang="en-US" dirty="0"/>
              <a:t>Type your statement text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9718" y="358385"/>
            <a:ext cx="739393" cy="476152"/>
          </a:xfrm>
          <a:prstGeom prst="rect">
            <a:avLst/>
          </a:prstGeom>
        </p:spPr>
      </p:pic>
    </p:spTree>
    <p:extLst>
      <p:ext uri="{BB962C8B-B14F-4D97-AF65-F5344CB8AC3E}">
        <p14:creationId xmlns:p14="http://schemas.microsoft.com/office/powerpoint/2010/main" val="33665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6"/>
          <p:cNvSpPr>
            <a:spLocks noGrp="1"/>
          </p:cNvSpPr>
          <p:nvPr>
            <p:ph type="title"/>
          </p:nvPr>
        </p:nvSpPr>
        <p:spPr>
          <a:xfrm>
            <a:off x="486961" y="294810"/>
            <a:ext cx="10105483" cy="338554"/>
          </a:xfrm>
        </p:spPr>
        <p:txBody>
          <a:bodyPr/>
          <a:lstStyle/>
          <a:p>
            <a:r>
              <a:rPr lang="en-US"/>
              <a:t>Click to edit Master title style</a:t>
            </a:r>
            <a:endParaRPr lang="en-GB" dirty="0"/>
          </a:p>
        </p:txBody>
      </p:sp>
      <p:sp>
        <p:nvSpPr>
          <p:cNvPr id="12" name="Content Placeholder 11"/>
          <p:cNvSpPr>
            <a:spLocks noGrp="1"/>
          </p:cNvSpPr>
          <p:nvPr>
            <p:ph sz="quarter" idx="17"/>
          </p:nvPr>
        </p:nvSpPr>
        <p:spPr>
          <a:xfrm>
            <a:off x="486961" y="1184275"/>
            <a:ext cx="5316335"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13"/>
          <p:cNvSpPr>
            <a:spLocks noGrp="1"/>
          </p:cNvSpPr>
          <p:nvPr>
            <p:ph sz="quarter" idx="18"/>
          </p:nvPr>
        </p:nvSpPr>
        <p:spPr>
          <a:xfrm>
            <a:off x="6397954" y="1184275"/>
            <a:ext cx="5335668"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Date Placeholder 9"/>
          <p:cNvSpPr>
            <a:spLocks noGrp="1"/>
          </p:cNvSpPr>
          <p:nvPr>
            <p:ph type="dt" sz="half" idx="19"/>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11" name="Footer Placeholder 10"/>
          <p:cNvSpPr>
            <a:spLocks noGrp="1"/>
          </p:cNvSpPr>
          <p:nvPr>
            <p:ph type="ftr" sz="quarter" idx="20"/>
          </p:nvPr>
        </p:nvSpPr>
        <p:spPr/>
        <p:txBody>
          <a:bodyPr/>
          <a:lstStyle/>
          <a:p>
            <a:r>
              <a:rPr lang="en-GB" dirty="0">
                <a:solidFill>
                  <a:srgbClr val="9A8B7D"/>
                </a:solidFill>
              </a:rPr>
              <a:t>Presentation title</a:t>
            </a:r>
          </a:p>
        </p:txBody>
      </p:sp>
      <p:sp>
        <p:nvSpPr>
          <p:cNvPr id="13" name="Slide Number Placeholder 12"/>
          <p:cNvSpPr>
            <a:spLocks noGrp="1"/>
          </p:cNvSpPr>
          <p:nvPr>
            <p:ph type="sldNum" sz="quarter" idx="21"/>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15"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6" name="Text Placeholder 5"/>
          <p:cNvSpPr>
            <a:spLocks noGrp="1"/>
          </p:cNvSpPr>
          <p:nvPr>
            <p:ph type="body" sz="quarter" idx="22" hasCustomPrompt="1"/>
          </p:nvPr>
        </p:nvSpPr>
        <p:spPr>
          <a:xfrm>
            <a:off x="486960" y="6058089"/>
            <a:ext cx="5281375"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7" name="Text Placeholder 5"/>
          <p:cNvSpPr>
            <a:spLocks noGrp="1"/>
          </p:cNvSpPr>
          <p:nvPr>
            <p:ph type="body" sz="quarter" idx="23" hasCustomPrompt="1"/>
          </p:nvPr>
        </p:nvSpPr>
        <p:spPr>
          <a:xfrm>
            <a:off x="6404586" y="6058089"/>
            <a:ext cx="5281375"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706052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6"/>
          <p:cNvSpPr>
            <a:spLocks noGrp="1"/>
          </p:cNvSpPr>
          <p:nvPr>
            <p:ph type="title"/>
          </p:nvPr>
        </p:nvSpPr>
        <p:spPr>
          <a:xfrm>
            <a:off x="486961" y="294810"/>
            <a:ext cx="10105483" cy="338554"/>
          </a:xfrm>
        </p:spPr>
        <p:txBody>
          <a:bodyPr/>
          <a:lstStyle/>
          <a:p>
            <a:r>
              <a:rPr lang="en-US"/>
              <a:t>Click to edit Master title style</a:t>
            </a:r>
            <a:endParaRPr lang="en-GB" dirty="0"/>
          </a:p>
        </p:txBody>
      </p:sp>
      <p:sp>
        <p:nvSpPr>
          <p:cNvPr id="18" name="Text Placeholder 2"/>
          <p:cNvSpPr>
            <a:spLocks noGrp="1"/>
          </p:cNvSpPr>
          <p:nvPr>
            <p:ph type="body" idx="19"/>
          </p:nvPr>
        </p:nvSpPr>
        <p:spPr>
          <a:xfrm>
            <a:off x="486961" y="1185874"/>
            <a:ext cx="5350693" cy="246221"/>
          </a:xfrm>
        </p:spPr>
        <p:txBody>
          <a:bodyPr anchor="t" anchorCtr="0">
            <a:spAutoFit/>
          </a:bodyPr>
          <a:lstStyle>
            <a:lvl1pPr marL="0" indent="0">
              <a:buNone/>
              <a:defRPr sz="16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20"/>
          </p:nvPr>
        </p:nvSpPr>
        <p:spPr>
          <a:xfrm>
            <a:off x="486961" y="1524001"/>
            <a:ext cx="5325286"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2"/>
          <p:cNvSpPr>
            <a:spLocks noGrp="1"/>
          </p:cNvSpPr>
          <p:nvPr>
            <p:ph type="body" idx="21"/>
          </p:nvPr>
        </p:nvSpPr>
        <p:spPr>
          <a:xfrm>
            <a:off x="6379216" y="1185874"/>
            <a:ext cx="5350693" cy="246221"/>
          </a:xfrm>
        </p:spPr>
        <p:txBody>
          <a:bodyPr anchor="t" anchorCtr="0">
            <a:spAutoFit/>
          </a:bodyPr>
          <a:lstStyle>
            <a:lvl1pPr marL="0" indent="0">
              <a:buNone/>
              <a:defRPr sz="16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p:cNvSpPr>
            <a:spLocks noGrp="1"/>
          </p:cNvSpPr>
          <p:nvPr>
            <p:ph sz="half" idx="22"/>
          </p:nvPr>
        </p:nvSpPr>
        <p:spPr>
          <a:xfrm>
            <a:off x="6379214" y="1524001"/>
            <a:ext cx="5354687"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23"/>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6" name="Footer Placeholder 5"/>
          <p:cNvSpPr>
            <a:spLocks noGrp="1"/>
          </p:cNvSpPr>
          <p:nvPr>
            <p:ph type="ftr" sz="quarter" idx="24"/>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25"/>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14"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1" name="Text Placeholder 5"/>
          <p:cNvSpPr>
            <a:spLocks noGrp="1"/>
          </p:cNvSpPr>
          <p:nvPr>
            <p:ph type="body" sz="quarter" idx="26" hasCustomPrompt="1"/>
          </p:nvPr>
        </p:nvSpPr>
        <p:spPr>
          <a:xfrm>
            <a:off x="486960" y="6058089"/>
            <a:ext cx="5281375"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6404586" y="6058089"/>
            <a:ext cx="5281375"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618036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394952" y="1377914"/>
            <a:ext cx="7411956" cy="4168141"/>
          </a:xfrm>
        </p:spPr>
        <p:txBody>
          <a:bodyPr lIns="108000" tIns="108000"/>
          <a:lstStyle>
            <a:lvl1pPr marL="0" indent="0">
              <a:buNone/>
              <a:defRPr baseline="0">
                <a:solidFill>
                  <a:schemeClr val="tx1"/>
                </a:solidFill>
              </a:defRPr>
            </a:lvl1pPr>
          </a:lstStyle>
          <a:p>
            <a:r>
              <a:rPr lang="en-GB" dirty="0"/>
              <a:t>Click on the film icon to insert your Standard (4x3 video)</a:t>
            </a:r>
          </a:p>
        </p:txBody>
      </p:sp>
      <p:sp>
        <p:nvSpPr>
          <p:cNvPr id="9" name="Title 8"/>
          <p:cNvSpPr>
            <a:spLocks noGrp="1"/>
          </p:cNvSpPr>
          <p:nvPr>
            <p:ph type="title"/>
          </p:nvPr>
        </p:nvSpPr>
        <p:spPr>
          <a:xfrm>
            <a:off x="486961" y="294810"/>
            <a:ext cx="10105483" cy="338554"/>
          </a:xfrm>
        </p:spPr>
        <p:txBody>
          <a:bodyPr/>
          <a:lstStyle>
            <a:lvl1pPr>
              <a:defRPr>
                <a:solidFill>
                  <a:schemeClr val="bg2"/>
                </a:solidFill>
              </a:defRPr>
            </a:lvl1pPr>
          </a:lstStyle>
          <a:p>
            <a:r>
              <a:rPr lang="en-US"/>
              <a:t>Click to edit Master title style</a:t>
            </a:r>
            <a:endParaRPr lang="en-GB" dirty="0"/>
          </a:p>
        </p:txBody>
      </p:sp>
      <p:sp>
        <p:nvSpPr>
          <p:cNvPr id="5" name="Date Placeholder 4"/>
          <p:cNvSpPr>
            <a:spLocks noGrp="1"/>
          </p:cNvSpPr>
          <p:nvPr>
            <p:ph type="dt" sz="half" idx="15"/>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6"/>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11"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Tree>
    <p:extLst>
      <p:ext uri="{BB962C8B-B14F-4D97-AF65-F5344CB8AC3E}">
        <p14:creationId xmlns:p14="http://schemas.microsoft.com/office/powerpoint/2010/main" val="2851349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Widescreen (16 x 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1160743" y="1381125"/>
            <a:ext cx="9875998" cy="4182564"/>
          </a:xfrm>
        </p:spPr>
        <p:txBody>
          <a:bodyPr lIns="108000" tIns="108000"/>
          <a:lstStyle>
            <a:lvl1pPr marL="0" indent="0">
              <a:buNone/>
              <a:defRPr baseline="0">
                <a:solidFill>
                  <a:schemeClr val="tx1"/>
                </a:solidFill>
              </a:defRPr>
            </a:lvl1pPr>
          </a:lstStyle>
          <a:p>
            <a:r>
              <a:rPr lang="en-GB" dirty="0"/>
              <a:t>Click on the film icon to insert your widescreen (16x9) video</a:t>
            </a:r>
          </a:p>
        </p:txBody>
      </p:sp>
      <p:sp>
        <p:nvSpPr>
          <p:cNvPr id="8" name="Title 7"/>
          <p:cNvSpPr>
            <a:spLocks noGrp="1"/>
          </p:cNvSpPr>
          <p:nvPr>
            <p:ph type="title"/>
          </p:nvPr>
        </p:nvSpPr>
        <p:spPr>
          <a:xfrm>
            <a:off x="486961" y="294810"/>
            <a:ext cx="10105483" cy="338554"/>
          </a:xfrm>
        </p:spPr>
        <p:txBody>
          <a:bodyPr/>
          <a:lstStyle>
            <a:lvl1pPr>
              <a:defRPr>
                <a:solidFill>
                  <a:schemeClr val="bg2"/>
                </a:solidFill>
              </a:defRPr>
            </a:lvl1pPr>
          </a:lstStyle>
          <a:p>
            <a:r>
              <a:rPr lang="en-US"/>
              <a:t>Click to edit Master title style</a:t>
            </a:r>
            <a:endParaRPr lang="en-GB" dirty="0"/>
          </a:p>
        </p:txBody>
      </p:sp>
      <p:sp>
        <p:nvSpPr>
          <p:cNvPr id="6" name="Date Placeholder 5"/>
          <p:cNvSpPr>
            <a:spLocks noGrp="1"/>
          </p:cNvSpPr>
          <p:nvPr>
            <p:ph type="dt" sz="half" idx="16"/>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7"/>
          </p:nvPr>
        </p:nvSpPr>
        <p:spPr/>
        <p:txBody>
          <a:bodyPr/>
          <a:lstStyle/>
          <a:p>
            <a:r>
              <a:rPr lang="en-GB" dirty="0">
                <a:solidFill>
                  <a:srgbClr val="9A8B7D"/>
                </a:solidFill>
              </a:rPr>
              <a:t>Presentation title</a:t>
            </a:r>
          </a:p>
        </p:txBody>
      </p:sp>
      <p:sp>
        <p:nvSpPr>
          <p:cNvPr id="9" name="Slide Number Placeholder 8"/>
          <p:cNvSpPr>
            <a:spLocks noGrp="1"/>
          </p:cNvSpPr>
          <p:nvPr>
            <p:ph type="sldNum" sz="quarter" idx="18"/>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11"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Tree>
    <p:extLst>
      <p:ext uri="{BB962C8B-B14F-4D97-AF65-F5344CB8AC3E}">
        <p14:creationId xmlns:p14="http://schemas.microsoft.com/office/powerpoint/2010/main" val="2599322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480131" y="2052916"/>
            <a:ext cx="11227607" cy="3638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479000" y="1588954"/>
            <a:ext cx="11227607" cy="328295"/>
          </a:xfrm>
        </p:spPr>
        <p:txBody>
          <a:bodyPr anchor="t" anchorCtr="0">
            <a:spAutoFit/>
          </a:bodyPr>
          <a:lstStyle>
            <a:lvl1pPr marL="0" indent="0">
              <a:spcAft>
                <a:spcPts val="0"/>
              </a:spcAft>
              <a:buNone/>
              <a:defRPr sz="2100" b="1">
                <a:solidFill>
                  <a:schemeClr val="bg2"/>
                </a:solidFill>
              </a:defRPr>
            </a:lvl1pPr>
            <a:lvl2pPr marL="361841" indent="0">
              <a:buNone/>
              <a:defRPr/>
            </a:lvl2pPr>
            <a:lvl3pPr marL="710988" indent="0">
              <a:buNone/>
              <a:defRPr/>
            </a:lvl3pPr>
            <a:lvl4pPr marL="1087641" indent="0">
              <a:buNone/>
              <a:defRPr/>
            </a:lvl4pPr>
            <a:lvl5pPr marL="1472759" indent="0">
              <a:buNone/>
              <a:defRPr/>
            </a:lvl5pPr>
          </a:lstStyle>
          <a:p>
            <a:pPr lvl="0"/>
            <a:r>
              <a:rPr lang="en-US" dirty="0"/>
              <a:t>Subheading here if required</a:t>
            </a:r>
          </a:p>
        </p:txBody>
      </p:sp>
      <p:sp>
        <p:nvSpPr>
          <p:cNvPr id="14" name="Text Placeholder 2"/>
          <p:cNvSpPr>
            <a:spLocks noGrp="1"/>
          </p:cNvSpPr>
          <p:nvPr>
            <p:ph type="body" sz="quarter" idx="14" hasCustomPrompt="1"/>
          </p:nvPr>
        </p:nvSpPr>
        <p:spPr>
          <a:xfrm>
            <a:off x="478994" y="924739"/>
            <a:ext cx="10106631" cy="369332"/>
          </a:xfrm>
        </p:spPr>
        <p:txBody>
          <a:bodyPr anchor="t" anchorCtr="0">
            <a:noAutofit/>
          </a:bodyPr>
          <a:lstStyle>
            <a:lvl1pPr marL="0" indent="0">
              <a:spcAft>
                <a:spcPts val="0"/>
              </a:spcAft>
              <a:buNone/>
              <a:defRPr sz="2400"/>
            </a:lvl1pPr>
            <a:lvl2pPr marL="361841" indent="0">
              <a:buNone/>
              <a:defRPr/>
            </a:lvl2pPr>
            <a:lvl3pPr marL="710988" indent="0">
              <a:buNone/>
              <a:defRPr/>
            </a:lvl3pPr>
            <a:lvl4pPr marL="1087641" indent="0">
              <a:buNone/>
              <a:defRPr/>
            </a:lvl4pPr>
            <a:lvl5pPr marL="1472759" indent="0">
              <a:buNone/>
              <a:defRPr/>
            </a:lvl5pPr>
          </a:lstStyle>
          <a:p>
            <a:pPr lvl="0"/>
            <a:r>
              <a:rPr lang="en-US" dirty="0"/>
              <a:t>Subtitle here if required</a:t>
            </a:r>
          </a:p>
        </p:txBody>
      </p:sp>
      <p:sp>
        <p:nvSpPr>
          <p:cNvPr id="16" name="Text Placeholder 5"/>
          <p:cNvSpPr>
            <a:spLocks noGrp="1"/>
          </p:cNvSpPr>
          <p:nvPr>
            <p:ph type="body" sz="quarter" idx="18" hasCustomPrompt="1"/>
          </p:nvPr>
        </p:nvSpPr>
        <p:spPr>
          <a:xfrm>
            <a:off x="478994" y="5757570"/>
            <a:ext cx="11234925" cy="169277"/>
          </a:xfrm>
        </p:spPr>
        <p:txBody>
          <a:bodyPr wrap="square" anchor="b" anchorCtr="0">
            <a:spAutoFit/>
          </a:bodyPr>
          <a:lstStyle>
            <a:lvl1pPr marL="0" indent="0">
              <a:buNone/>
              <a:defRPr sz="1100" baseline="0"/>
            </a:lvl1pPr>
            <a:lvl2pPr marL="357443" indent="0">
              <a:buNone/>
              <a:defRPr sz="1100"/>
            </a:lvl2pPr>
            <a:lvl3pPr marL="719783" indent="0">
              <a:buNone/>
              <a:defRPr sz="1100"/>
            </a:lvl3pPr>
            <a:lvl4pPr marL="1081126" indent="0">
              <a:buNone/>
              <a:defRPr sz="1100"/>
            </a:lvl4pPr>
            <a:lvl5pPr marL="1439568" indent="0">
              <a:buNone/>
              <a:defRPr sz="1100"/>
            </a:lvl5pPr>
          </a:lstStyle>
          <a:p>
            <a:pPr lvl="0"/>
            <a:r>
              <a:rPr lang="en-US" dirty="0"/>
              <a:t>Insert Source text here</a:t>
            </a:r>
          </a:p>
        </p:txBody>
      </p:sp>
      <p:sp>
        <p:nvSpPr>
          <p:cNvPr id="20" name="Title 19"/>
          <p:cNvSpPr>
            <a:spLocks noGrp="1"/>
          </p:cNvSpPr>
          <p:nvPr>
            <p:ph type="title"/>
          </p:nvPr>
        </p:nvSpPr>
        <p:spPr/>
        <p:txBody>
          <a:bodyPr/>
          <a:lstStyle/>
          <a:p>
            <a:r>
              <a:rPr lang="en-US"/>
              <a:t>Click to edit Master title style</a:t>
            </a:r>
            <a:endParaRPr lang="en-GB" dirty="0"/>
          </a:p>
        </p:txBody>
      </p:sp>
      <p:sp>
        <p:nvSpPr>
          <p:cNvPr id="2" name="Date Placeholder 1"/>
          <p:cNvSpPr>
            <a:spLocks noGrp="1"/>
          </p:cNvSpPr>
          <p:nvPr>
            <p:ph type="dt" sz="half" idx="2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21"/>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2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512332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486961" y="294810"/>
            <a:ext cx="10105483" cy="338554"/>
          </a:xfrm>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486961" y="1181100"/>
            <a:ext cx="5316335" cy="4999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hasCustomPrompt="1"/>
          </p:nvPr>
        </p:nvSpPr>
        <p:spPr>
          <a:xfrm>
            <a:off x="6403175" y="1181100"/>
            <a:ext cx="5330446" cy="4635500"/>
          </a:xfrm>
        </p:spPr>
        <p:txBody>
          <a:bodyPr lIns="0" tIns="0"/>
          <a:lstStyle>
            <a:lvl1pPr marL="0" indent="0">
              <a:buNone/>
              <a:defRPr sz="1100" baseline="0"/>
            </a:lvl1pPr>
          </a:lstStyle>
          <a:p>
            <a:r>
              <a:rPr lang="en-GB" dirty="0"/>
              <a:t>Click on the picture icon to insert your picture</a:t>
            </a:r>
          </a:p>
        </p:txBody>
      </p:sp>
      <p:sp>
        <p:nvSpPr>
          <p:cNvPr id="3" name="Date Placeholder 2"/>
          <p:cNvSpPr>
            <a:spLocks noGrp="1"/>
          </p:cNvSpPr>
          <p:nvPr>
            <p:ph type="dt" sz="half" idx="16"/>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17"/>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18"/>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13" name="Text Placeholder 2"/>
          <p:cNvSpPr>
            <a:spLocks noGrp="1"/>
          </p:cNvSpPr>
          <p:nvPr>
            <p:ph type="body" sz="quarter" idx="19"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1" name="Text Placeholder 7"/>
          <p:cNvSpPr>
            <a:spLocks noGrp="1"/>
          </p:cNvSpPr>
          <p:nvPr>
            <p:ph type="body" sz="quarter" idx="26" hasCustomPrompt="1"/>
          </p:nvPr>
        </p:nvSpPr>
        <p:spPr>
          <a:xfrm>
            <a:off x="6403175" y="5884337"/>
            <a:ext cx="5329742" cy="301625"/>
          </a:xfrm>
        </p:spPr>
        <p:txBody>
          <a:bodyPr lIns="0" tIns="0" rIns="0" bIns="0"/>
          <a:lstStyle>
            <a:lvl1pPr marL="0" indent="0">
              <a:buNone/>
              <a:defRPr sz="800">
                <a:solidFill>
                  <a:schemeClr val="bg2"/>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Tree>
    <p:extLst>
      <p:ext uri="{BB962C8B-B14F-4D97-AF65-F5344CB8AC3E}">
        <p14:creationId xmlns:p14="http://schemas.microsoft.com/office/powerpoint/2010/main" val="3534580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486961" y="294810"/>
            <a:ext cx="10105483" cy="338554"/>
          </a:xfrm>
        </p:spPr>
        <p:txBody>
          <a:bodyPr/>
          <a:lstStyle/>
          <a:p>
            <a:r>
              <a:rPr lang="en-US"/>
              <a:t>Click to edit Master title style</a:t>
            </a:r>
            <a:endParaRPr lang="en-GB" dirty="0"/>
          </a:p>
        </p:txBody>
      </p:sp>
      <p:sp>
        <p:nvSpPr>
          <p:cNvPr id="7" name="Text Placeholder 6"/>
          <p:cNvSpPr>
            <a:spLocks noGrp="1"/>
          </p:cNvSpPr>
          <p:nvPr>
            <p:ph type="body" sz="quarter" idx="13"/>
          </p:nvPr>
        </p:nvSpPr>
        <p:spPr>
          <a:xfrm>
            <a:off x="486961" y="1181102"/>
            <a:ext cx="5316335" cy="500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Date Placeholder 2"/>
          <p:cNvSpPr>
            <a:spLocks noGrp="1"/>
          </p:cNvSpPr>
          <p:nvPr>
            <p:ph type="dt" sz="half" idx="18"/>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19"/>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20"/>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13" name="Text Placeholder 2"/>
          <p:cNvSpPr>
            <a:spLocks noGrp="1"/>
          </p:cNvSpPr>
          <p:nvPr>
            <p:ph type="body" sz="quarter" idx="21"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1" name="Picture Placeholder 8"/>
          <p:cNvSpPr>
            <a:spLocks noGrp="1"/>
          </p:cNvSpPr>
          <p:nvPr>
            <p:ph type="pic" sz="quarter" idx="23" hasCustomPrompt="1"/>
          </p:nvPr>
        </p:nvSpPr>
        <p:spPr>
          <a:xfrm>
            <a:off x="6403175" y="1180574"/>
            <a:ext cx="5330446" cy="2045229"/>
          </a:xfrm>
        </p:spPr>
        <p:txBody>
          <a:bodyPr lIns="0" tIns="0"/>
          <a:lstStyle>
            <a:lvl1pPr marL="0" indent="0">
              <a:buNone/>
              <a:defRPr sz="1100">
                <a:solidFill>
                  <a:schemeClr val="tx1"/>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6403175" y="3310470"/>
            <a:ext cx="5329742" cy="301625"/>
          </a:xfrm>
        </p:spPr>
        <p:txBody>
          <a:bodyPr lIns="0" tIns="0" rIns="0" bIns="0"/>
          <a:lstStyle>
            <a:lvl1pPr marL="0" indent="0">
              <a:buNone/>
              <a:defRPr sz="800">
                <a:solidFill>
                  <a:schemeClr val="bg2"/>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p:cNvSpPr>
          <p:nvPr>
            <p:ph type="pic" sz="quarter" idx="25" hasCustomPrompt="1"/>
          </p:nvPr>
        </p:nvSpPr>
        <p:spPr>
          <a:xfrm>
            <a:off x="6403175" y="3754441"/>
            <a:ext cx="5330446" cy="2045229"/>
          </a:xfrm>
        </p:spPr>
        <p:txBody>
          <a:bodyPr lIns="0" tIns="0"/>
          <a:lstStyle>
            <a:lvl1pPr marL="0" indent="0">
              <a:buNone/>
              <a:defRPr sz="1100">
                <a:solidFill>
                  <a:schemeClr val="tx1"/>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6403175" y="5884337"/>
            <a:ext cx="5329742" cy="301625"/>
          </a:xfrm>
        </p:spPr>
        <p:txBody>
          <a:bodyPr lIns="0" tIns="0" rIns="0" bIns="0"/>
          <a:lstStyle>
            <a:lvl1pPr marL="0" indent="0">
              <a:buNone/>
              <a:defRPr sz="800">
                <a:solidFill>
                  <a:schemeClr val="bg2"/>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Tree>
    <p:extLst>
      <p:ext uri="{BB962C8B-B14F-4D97-AF65-F5344CB8AC3E}">
        <p14:creationId xmlns:p14="http://schemas.microsoft.com/office/powerpoint/2010/main" val="1127212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486961" y="294810"/>
            <a:ext cx="10105483" cy="338554"/>
          </a:xfrm>
        </p:spPr>
        <p:txBody>
          <a:bodyPr/>
          <a:lstStyle/>
          <a:p>
            <a:r>
              <a:rPr lang="en-US"/>
              <a:t>Click to edit Master title style</a:t>
            </a:r>
            <a:endParaRPr lang="en-GB"/>
          </a:p>
        </p:txBody>
      </p:sp>
      <p:sp>
        <p:nvSpPr>
          <p:cNvPr id="6" name="Date Placeholder 5"/>
          <p:cNvSpPr>
            <a:spLocks noGrp="1"/>
          </p:cNvSpPr>
          <p:nvPr>
            <p:ph type="dt" sz="half" idx="15"/>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8" name="Footer Placeholder 7"/>
          <p:cNvSpPr>
            <a:spLocks noGrp="1"/>
          </p:cNvSpPr>
          <p:nvPr>
            <p:ph type="ftr" sz="quarter" idx="16"/>
          </p:nvPr>
        </p:nvSpPr>
        <p:spPr/>
        <p:txBody>
          <a:bodyPr/>
          <a:lstStyle/>
          <a:p>
            <a:r>
              <a:rPr lang="en-GB" dirty="0">
                <a:solidFill>
                  <a:srgbClr val="9A8B7D"/>
                </a:solidFill>
              </a:rPr>
              <a:t>Presentation title</a:t>
            </a:r>
          </a:p>
        </p:txBody>
      </p:sp>
      <p:sp>
        <p:nvSpPr>
          <p:cNvPr id="9" name="Slide Number Placeholder 8"/>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10"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Tree>
    <p:extLst>
      <p:ext uri="{BB962C8B-B14F-4D97-AF65-F5344CB8AC3E}">
        <p14:creationId xmlns:p14="http://schemas.microsoft.com/office/powerpoint/2010/main" val="1769190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499665" y="6323289"/>
            <a:ext cx="1122455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6" name="Footer Placeholder 5"/>
          <p:cNvSpPr>
            <a:spLocks noGrp="1"/>
          </p:cNvSpPr>
          <p:nvPr>
            <p:ph type="ftr" sz="quarter" idx="11"/>
          </p:nvPr>
        </p:nvSpPr>
        <p:spPr/>
        <p:txBody>
          <a:bodyPr/>
          <a:lstStyle/>
          <a:p>
            <a:r>
              <a:rPr lang="en-GB" dirty="0">
                <a:solidFill>
                  <a:srgbClr val="9A8B7D"/>
                </a:solidFill>
              </a:rPr>
              <a:t>Presentation title</a:t>
            </a:r>
          </a:p>
        </p:txBody>
      </p:sp>
      <p:sp>
        <p:nvSpPr>
          <p:cNvPr id="7" name="Slide Number Placeholder 6"/>
          <p:cNvSpPr>
            <a:spLocks noGrp="1"/>
          </p:cNvSpPr>
          <p:nvPr>
            <p:ph type="sldNum" sz="quarter" idx="1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1448223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1481429"/>
            <a:ext cx="5497286" cy="5376572"/>
          </a:xfrm>
          <a:prstGeom prst="rect">
            <a:avLst/>
          </a:prstGeom>
        </p:spPr>
      </p:pic>
      <p:sp>
        <p:nvSpPr>
          <p:cNvPr id="2" name="Title 1"/>
          <p:cNvSpPr>
            <a:spLocks noGrp="1"/>
          </p:cNvSpPr>
          <p:nvPr>
            <p:ph type="ctrTitle"/>
          </p:nvPr>
        </p:nvSpPr>
        <p:spPr>
          <a:xfrm>
            <a:off x="483330" y="4213254"/>
            <a:ext cx="3653279" cy="897682"/>
          </a:xfrm>
          <a:prstGeom prst="rect">
            <a:avLst/>
          </a:prstGeom>
        </p:spPr>
        <p:txBody>
          <a:bodyPr anchor="ctr" anchorCtr="0"/>
          <a:lstStyle>
            <a:lvl1pPr>
              <a:lnSpc>
                <a:spcPts val="3467"/>
              </a:lnSpc>
              <a:defRPr sz="3500">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483330" y="5305473"/>
            <a:ext cx="3629745" cy="646331"/>
          </a:xfrm>
        </p:spPr>
        <p:txBody>
          <a:bodyPr wrap="square" anchor="b" anchorCtr="0">
            <a:spAutoFit/>
          </a:bodyPr>
          <a:lstStyle>
            <a:lvl1pPr marL="0" indent="0" algn="l">
              <a:spcAft>
                <a:spcPts val="0"/>
              </a:spcAft>
              <a:buNone/>
              <a:defRPr>
                <a:solidFill>
                  <a:schemeClr val="bg1"/>
                </a:solidFill>
              </a:defRPr>
            </a:lvl1pPr>
            <a:lvl2pPr marL="609676" indent="0" algn="ctr">
              <a:buNone/>
              <a:defRPr>
                <a:solidFill>
                  <a:schemeClr val="tx1">
                    <a:tint val="75000"/>
                  </a:schemeClr>
                </a:solidFill>
              </a:defRPr>
            </a:lvl2pPr>
            <a:lvl3pPr marL="1219352" indent="0" algn="ctr">
              <a:buNone/>
              <a:defRPr>
                <a:solidFill>
                  <a:schemeClr val="tx1">
                    <a:tint val="75000"/>
                  </a:schemeClr>
                </a:solidFill>
              </a:defRPr>
            </a:lvl3pPr>
            <a:lvl4pPr marL="1829029" indent="0" algn="ctr">
              <a:buNone/>
              <a:defRPr>
                <a:solidFill>
                  <a:schemeClr val="tx1">
                    <a:tint val="75000"/>
                  </a:schemeClr>
                </a:solidFill>
              </a:defRPr>
            </a:lvl4pPr>
            <a:lvl5pPr marL="2438705"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a:t>Click to edit Master subtitle style</a:t>
            </a:r>
            <a:endParaRPr lang="en-GB" dirty="0"/>
          </a:p>
        </p:txBody>
      </p:sp>
      <p:grpSp>
        <p:nvGrpSpPr>
          <p:cNvPr id="4" name="Group 11"/>
          <p:cNvGrpSpPr/>
          <p:nvPr userDrawn="1"/>
        </p:nvGrpSpPr>
        <p:grpSpPr>
          <a:xfrm>
            <a:off x="10178894" y="474317"/>
            <a:ext cx="1556981" cy="632759"/>
            <a:chOff x="7280906" y="310911"/>
            <a:chExt cx="1507104" cy="612649"/>
          </a:xfrm>
        </p:grpSpPr>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99185" y="411962"/>
              <a:ext cx="688825" cy="4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80906" y="310911"/>
              <a:ext cx="711709" cy="612649"/>
            </a:xfrm>
            <a:prstGeom prst="rect">
              <a:avLst/>
            </a:prstGeom>
          </p:spPr>
        </p:pic>
      </p:grpSp>
    </p:spTree>
    <p:extLst>
      <p:ext uri="{BB962C8B-B14F-4D97-AF65-F5344CB8AC3E}">
        <p14:creationId xmlns:p14="http://schemas.microsoft.com/office/powerpoint/2010/main" val="2661607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Title Slide_no logo 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 y="1481429"/>
            <a:ext cx="5497286" cy="5376572"/>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9718" y="465460"/>
            <a:ext cx="739393" cy="634937"/>
          </a:xfrm>
          <a:prstGeom prst="rect">
            <a:avLst/>
          </a:prstGeom>
        </p:spPr>
      </p:pic>
      <p:sp>
        <p:nvSpPr>
          <p:cNvPr id="16" name="Title 1"/>
          <p:cNvSpPr>
            <a:spLocks noGrp="1"/>
          </p:cNvSpPr>
          <p:nvPr>
            <p:ph type="ctrTitle"/>
          </p:nvPr>
        </p:nvSpPr>
        <p:spPr>
          <a:xfrm>
            <a:off x="483330" y="4213254"/>
            <a:ext cx="3653279" cy="897682"/>
          </a:xfrm>
          <a:prstGeom prst="rect">
            <a:avLst/>
          </a:prstGeom>
        </p:spPr>
        <p:txBody>
          <a:bodyPr anchor="ctr" anchorCtr="0"/>
          <a:lstStyle>
            <a:lvl1pPr>
              <a:lnSpc>
                <a:spcPts val="3467"/>
              </a:lnSpc>
              <a:defRPr sz="3500">
                <a:solidFill>
                  <a:schemeClr val="bg1"/>
                </a:solidFill>
              </a:defRPr>
            </a:lvl1pPr>
          </a:lstStyle>
          <a:p>
            <a:r>
              <a:rPr lang="en-US"/>
              <a:t>Click to edit Master title style</a:t>
            </a:r>
            <a:endParaRPr lang="en-GB" dirty="0"/>
          </a:p>
        </p:txBody>
      </p:sp>
      <p:sp>
        <p:nvSpPr>
          <p:cNvPr id="18" name="Subtitle 2"/>
          <p:cNvSpPr>
            <a:spLocks noGrp="1"/>
          </p:cNvSpPr>
          <p:nvPr>
            <p:ph type="subTitle" idx="1"/>
          </p:nvPr>
        </p:nvSpPr>
        <p:spPr>
          <a:xfrm>
            <a:off x="483330" y="5305473"/>
            <a:ext cx="3629745" cy="646331"/>
          </a:xfrm>
        </p:spPr>
        <p:txBody>
          <a:bodyPr wrap="square" anchor="b" anchorCtr="0">
            <a:spAutoFit/>
          </a:bodyPr>
          <a:lstStyle>
            <a:lvl1pPr marL="0" indent="0" algn="l">
              <a:spcAft>
                <a:spcPts val="0"/>
              </a:spcAft>
              <a:buNone/>
              <a:defRPr>
                <a:solidFill>
                  <a:schemeClr val="bg1"/>
                </a:solidFill>
              </a:defRPr>
            </a:lvl1pPr>
            <a:lvl2pPr marL="609676" indent="0" algn="ctr">
              <a:buNone/>
              <a:defRPr>
                <a:solidFill>
                  <a:schemeClr val="tx1">
                    <a:tint val="75000"/>
                  </a:schemeClr>
                </a:solidFill>
              </a:defRPr>
            </a:lvl2pPr>
            <a:lvl3pPr marL="1219352" indent="0" algn="ctr">
              <a:buNone/>
              <a:defRPr>
                <a:solidFill>
                  <a:schemeClr val="tx1">
                    <a:tint val="75000"/>
                  </a:schemeClr>
                </a:solidFill>
              </a:defRPr>
            </a:lvl3pPr>
            <a:lvl4pPr marL="1829029" indent="0" algn="ctr">
              <a:buNone/>
              <a:defRPr>
                <a:solidFill>
                  <a:schemeClr val="tx1">
                    <a:tint val="75000"/>
                  </a:schemeClr>
                </a:solidFill>
              </a:defRPr>
            </a:lvl4pPr>
            <a:lvl5pPr marL="2438705"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2815425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Content Placeholder 15"/>
          <p:cNvSpPr>
            <a:spLocks noGrp="1"/>
          </p:cNvSpPr>
          <p:nvPr>
            <p:ph sz="quarter" idx="12"/>
          </p:nvPr>
        </p:nvSpPr>
        <p:spPr>
          <a:xfrm>
            <a:off x="478996" y="1589853"/>
            <a:ext cx="11233958" cy="410186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6" name="Text Placeholder 5"/>
          <p:cNvSpPr>
            <a:spLocks noGrp="1"/>
          </p:cNvSpPr>
          <p:nvPr>
            <p:ph type="body" sz="quarter" idx="18" hasCustomPrompt="1"/>
          </p:nvPr>
        </p:nvSpPr>
        <p:spPr>
          <a:xfrm>
            <a:off x="478994" y="5757567"/>
            <a:ext cx="11234925"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4" name="Title 3"/>
          <p:cNvSpPr>
            <a:spLocks noGrp="1"/>
          </p:cNvSpPr>
          <p:nvPr>
            <p:ph type="title"/>
          </p:nvPr>
        </p:nvSpPr>
        <p:spPr>
          <a:xfrm>
            <a:off x="478996" y="384854"/>
            <a:ext cx="10105483" cy="451405"/>
          </a:xfrm>
        </p:spPr>
        <p:txBody>
          <a:bodyPr/>
          <a:lstStyle/>
          <a:p>
            <a:r>
              <a:rPr lang="en-US"/>
              <a:t>Click to edit Master title style</a:t>
            </a:r>
            <a:endParaRPr lang="en-GB" dirty="0"/>
          </a:p>
        </p:txBody>
      </p:sp>
      <p:sp>
        <p:nvSpPr>
          <p:cNvPr id="2" name="Date Placeholder 1"/>
          <p:cNvSpPr>
            <a:spLocks noGrp="1"/>
          </p:cNvSpPr>
          <p:nvPr>
            <p:ph type="dt" sz="half" idx="19"/>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20"/>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21"/>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314054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480127" y="2052916"/>
            <a:ext cx="11227607" cy="3638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478996" y="1588949"/>
            <a:ext cx="11227607" cy="328295"/>
          </a:xfrm>
        </p:spPr>
        <p:txBody>
          <a:bodyPr anchor="t" anchorCtr="0">
            <a:spAutoFit/>
          </a:bodyPr>
          <a:lstStyle>
            <a:lvl1pPr marL="0" indent="0">
              <a:spcAft>
                <a:spcPts val="0"/>
              </a:spcAft>
              <a:buNone/>
              <a:defRPr sz="2100" b="1">
                <a:solidFill>
                  <a:schemeClr val="bg2"/>
                </a:solidFill>
              </a:defRPr>
            </a:lvl1pPr>
            <a:lvl2pPr marL="361996" indent="0">
              <a:buNone/>
              <a:defRPr/>
            </a:lvl2pPr>
            <a:lvl3pPr marL="711289" indent="0">
              <a:buNone/>
              <a:defRPr/>
            </a:lvl3pPr>
            <a:lvl4pPr marL="1088103" indent="0">
              <a:buNone/>
              <a:defRPr/>
            </a:lvl4pPr>
            <a:lvl5pPr marL="1473384" indent="0">
              <a:buNone/>
              <a:defRPr/>
            </a:lvl5pPr>
          </a:lstStyle>
          <a:p>
            <a:pPr lvl="0"/>
            <a:r>
              <a:rPr lang="en-US" dirty="0"/>
              <a:t>Subheading here if required</a:t>
            </a:r>
          </a:p>
        </p:txBody>
      </p:sp>
      <p:sp>
        <p:nvSpPr>
          <p:cNvPr id="14" name="Text Placeholder 2"/>
          <p:cNvSpPr>
            <a:spLocks noGrp="1"/>
          </p:cNvSpPr>
          <p:nvPr>
            <p:ph type="body" sz="quarter" idx="14"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16" name="Text Placeholder 5"/>
          <p:cNvSpPr>
            <a:spLocks noGrp="1"/>
          </p:cNvSpPr>
          <p:nvPr>
            <p:ph type="body" sz="quarter" idx="18" hasCustomPrompt="1"/>
          </p:nvPr>
        </p:nvSpPr>
        <p:spPr>
          <a:xfrm>
            <a:off x="478994" y="5757567"/>
            <a:ext cx="11234925"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20" name="Title 19"/>
          <p:cNvSpPr>
            <a:spLocks noGrp="1"/>
          </p:cNvSpPr>
          <p:nvPr>
            <p:ph type="title"/>
          </p:nvPr>
        </p:nvSpPr>
        <p:spPr/>
        <p:txBody>
          <a:bodyPr/>
          <a:lstStyle/>
          <a:p>
            <a:r>
              <a:rPr lang="en-US"/>
              <a:t>Click to edit Master title style</a:t>
            </a:r>
            <a:endParaRPr lang="en-GB" dirty="0"/>
          </a:p>
        </p:txBody>
      </p:sp>
      <p:sp>
        <p:nvSpPr>
          <p:cNvPr id="2" name="Date Placeholder 1"/>
          <p:cNvSpPr>
            <a:spLocks noGrp="1"/>
          </p:cNvSpPr>
          <p:nvPr>
            <p:ph type="dt" sz="half" idx="2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21"/>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2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5123329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3" name="Content Placeholder 12"/>
          <p:cNvSpPr>
            <a:spLocks noGrp="1"/>
          </p:cNvSpPr>
          <p:nvPr>
            <p:ph sz="quarter" idx="17"/>
          </p:nvPr>
        </p:nvSpPr>
        <p:spPr>
          <a:xfrm>
            <a:off x="480127" y="1739153"/>
            <a:ext cx="11233958" cy="3952567"/>
          </a:xfrm>
        </p:spPr>
        <p:txBody>
          <a:bodyPr/>
          <a:lstStyle>
            <a:lvl1pPr>
              <a:defRPr sz="3200"/>
            </a:lvl1pPr>
            <a:lvl2pPr>
              <a:defRPr sz="3200"/>
            </a:lvl2pPr>
            <a:lvl3pPr>
              <a:defRPr sz="3200"/>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2"/>
          <p:cNvSpPr>
            <a:spLocks noGrp="1"/>
          </p:cNvSpPr>
          <p:nvPr>
            <p:ph type="body" sz="quarter" idx="14" hasCustomPrompt="1"/>
          </p:nvPr>
        </p:nvSpPr>
        <p:spPr>
          <a:xfrm>
            <a:off x="480125"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15" name="Text Placeholder 5"/>
          <p:cNvSpPr>
            <a:spLocks noGrp="1"/>
          </p:cNvSpPr>
          <p:nvPr>
            <p:ph type="body" sz="quarter" idx="18" hasCustomPrompt="1"/>
          </p:nvPr>
        </p:nvSpPr>
        <p:spPr>
          <a:xfrm>
            <a:off x="480125" y="5757567"/>
            <a:ext cx="11234925"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19" name="Title 18"/>
          <p:cNvSpPr>
            <a:spLocks noGrp="1"/>
          </p:cNvSpPr>
          <p:nvPr>
            <p:ph type="title"/>
          </p:nvPr>
        </p:nvSpPr>
        <p:spPr>
          <a:xfrm>
            <a:off x="480127" y="384854"/>
            <a:ext cx="10105483" cy="451405"/>
          </a:xfrm>
        </p:spPr>
        <p:txBody>
          <a:bodyPr/>
          <a:lstStyle/>
          <a:p>
            <a:r>
              <a:rPr lang="en-US"/>
              <a:t>Click to edit Master title style</a:t>
            </a:r>
            <a:endParaRPr lang="en-GB" dirty="0"/>
          </a:p>
        </p:txBody>
      </p:sp>
      <p:sp>
        <p:nvSpPr>
          <p:cNvPr id="2" name="Date Placeholder 1"/>
          <p:cNvSpPr>
            <a:spLocks noGrp="1"/>
          </p:cNvSpPr>
          <p:nvPr>
            <p:ph type="dt" sz="half" idx="19"/>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20"/>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21"/>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317225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or Statem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 t="10353" b="10238"/>
          <a:stretch/>
        </p:blipFill>
        <p:spPr>
          <a:xfrm>
            <a:off x="2" y="1"/>
            <a:ext cx="12208775" cy="6862531"/>
          </a:xfrm>
          <a:prstGeom prst="rect">
            <a:avLst/>
          </a:prstGeom>
        </p:spPr>
      </p:pic>
      <p:sp>
        <p:nvSpPr>
          <p:cNvPr id="12" name="Text Placeholder 5"/>
          <p:cNvSpPr>
            <a:spLocks noGrp="1"/>
          </p:cNvSpPr>
          <p:nvPr>
            <p:ph type="body" sz="quarter" idx="11" hasCustomPrompt="1"/>
          </p:nvPr>
        </p:nvSpPr>
        <p:spPr>
          <a:xfrm>
            <a:off x="480125" y="5824029"/>
            <a:ext cx="9165586" cy="328295"/>
          </a:xfrm>
        </p:spPr>
        <p:txBody>
          <a:bodyPr anchor="b" anchorCtr="0">
            <a:spAutoFit/>
          </a:bodyPr>
          <a:lstStyle>
            <a:lvl1pPr marL="0" indent="0">
              <a:spcAft>
                <a:spcPts val="0"/>
              </a:spcAft>
              <a:buNone/>
              <a:defRPr>
                <a:solidFill>
                  <a:schemeClr val="bg1"/>
                </a:solidFill>
              </a:defRPr>
            </a:lvl1pPr>
            <a:lvl2pPr marL="361996" indent="0">
              <a:spcAft>
                <a:spcPts val="0"/>
              </a:spcAft>
              <a:buNone/>
              <a:defRPr>
                <a:solidFill>
                  <a:schemeClr val="bg1"/>
                </a:solidFill>
              </a:defRPr>
            </a:lvl2pPr>
            <a:lvl3pPr marL="711289" indent="0">
              <a:spcAft>
                <a:spcPts val="0"/>
              </a:spcAft>
              <a:buNone/>
              <a:defRPr>
                <a:solidFill>
                  <a:schemeClr val="bg1"/>
                </a:solidFill>
              </a:defRPr>
            </a:lvl3pPr>
            <a:lvl4pPr marL="1088103" indent="0">
              <a:spcAft>
                <a:spcPts val="0"/>
              </a:spcAft>
              <a:buNone/>
              <a:defRPr>
                <a:solidFill>
                  <a:schemeClr val="bg1"/>
                </a:solidFill>
              </a:defRPr>
            </a:lvl4pPr>
            <a:lvl5pPr marL="1473384" indent="0">
              <a:spcAft>
                <a:spcPts val="0"/>
              </a:spcAft>
              <a:buNone/>
              <a:defRPr>
                <a:solidFill>
                  <a:schemeClr val="bg1"/>
                </a:solidFill>
              </a:defRPr>
            </a:lvl5pPr>
          </a:lstStyle>
          <a:p>
            <a:pPr lvl="0"/>
            <a:r>
              <a:rPr lang="en-US" dirty="0"/>
              <a:t>Subtitle here if required</a:t>
            </a:r>
          </a:p>
        </p:txBody>
      </p:sp>
      <p:sp>
        <p:nvSpPr>
          <p:cNvPr id="13" name="Text Placeholder 3"/>
          <p:cNvSpPr>
            <a:spLocks noGrp="1"/>
          </p:cNvSpPr>
          <p:nvPr>
            <p:ph type="body" sz="quarter" idx="10" hasCustomPrompt="1"/>
          </p:nvPr>
        </p:nvSpPr>
        <p:spPr>
          <a:xfrm>
            <a:off x="480125" y="4440352"/>
            <a:ext cx="9163108" cy="444567"/>
          </a:xfrm>
        </p:spPr>
        <p:txBody>
          <a:bodyPr wrap="square" anchor="ctr" anchorCtr="0">
            <a:spAutoFit/>
          </a:bodyPr>
          <a:lstStyle>
            <a:lvl1pPr marL="0" indent="0">
              <a:lnSpc>
                <a:spcPts val="3467"/>
              </a:lnSpc>
              <a:spcAft>
                <a:spcPts val="0"/>
              </a:spcAft>
              <a:buNone/>
              <a:defRPr sz="3500" b="1">
                <a:solidFill>
                  <a:schemeClr val="bg1"/>
                </a:solidFill>
              </a:defRPr>
            </a:lvl1pPr>
            <a:lvl2pPr marL="361996" indent="0">
              <a:buNone/>
              <a:defRPr sz="3500" b="1">
                <a:solidFill>
                  <a:schemeClr val="bg1"/>
                </a:solidFill>
              </a:defRPr>
            </a:lvl2pPr>
            <a:lvl3pPr marL="711289" indent="0">
              <a:buNone/>
              <a:defRPr sz="3500" b="1">
                <a:solidFill>
                  <a:schemeClr val="bg1"/>
                </a:solidFill>
              </a:defRPr>
            </a:lvl3pPr>
            <a:lvl4pPr marL="1088103" indent="0">
              <a:buNone/>
              <a:defRPr sz="3500" b="1">
                <a:solidFill>
                  <a:schemeClr val="bg1"/>
                </a:solidFill>
              </a:defRPr>
            </a:lvl4pPr>
            <a:lvl5pPr marL="1473384" indent="0">
              <a:buNone/>
              <a:defRPr sz="3500" b="1">
                <a:solidFill>
                  <a:schemeClr val="bg1"/>
                </a:solidFill>
              </a:defRPr>
            </a:lvl5pPr>
          </a:lstStyle>
          <a:p>
            <a:pPr lvl="0"/>
            <a:r>
              <a:rPr lang="en-US" dirty="0"/>
              <a:t>Section Header title here</a:t>
            </a:r>
          </a:p>
        </p:txBody>
      </p:sp>
      <p:sp>
        <p:nvSpPr>
          <p:cNvPr id="9" name="Text Placeholder 6"/>
          <p:cNvSpPr>
            <a:spLocks noGrp="1"/>
          </p:cNvSpPr>
          <p:nvPr>
            <p:ph type="body" sz="quarter" idx="12" hasCustomPrompt="1"/>
          </p:nvPr>
        </p:nvSpPr>
        <p:spPr>
          <a:xfrm>
            <a:off x="480125" y="1519769"/>
            <a:ext cx="9154853" cy="533480"/>
          </a:xfrm>
        </p:spPr>
        <p:txBody>
          <a:bodyPr>
            <a:spAutoFit/>
          </a:bodyPr>
          <a:lstStyle>
            <a:lvl1pPr marL="0" indent="0">
              <a:spcAft>
                <a:spcPts val="0"/>
              </a:spcAft>
              <a:buNone/>
              <a:defRPr sz="3500" b="1">
                <a:solidFill>
                  <a:schemeClr val="bg1"/>
                </a:solidFill>
              </a:defRPr>
            </a:lvl1pPr>
            <a:lvl2pPr marL="361996" indent="0">
              <a:buNone/>
              <a:defRPr>
                <a:solidFill>
                  <a:schemeClr val="bg1"/>
                </a:solidFill>
              </a:defRPr>
            </a:lvl2pPr>
            <a:lvl3pPr marL="711289" indent="0">
              <a:buNone/>
              <a:defRPr>
                <a:solidFill>
                  <a:schemeClr val="bg1"/>
                </a:solidFill>
              </a:defRPr>
            </a:lvl3pPr>
            <a:lvl4pPr marL="1088103" indent="0">
              <a:buNone/>
              <a:defRPr>
                <a:solidFill>
                  <a:schemeClr val="bg1"/>
                </a:solidFill>
              </a:defRPr>
            </a:lvl4pPr>
            <a:lvl5pPr marL="1473384" indent="0">
              <a:buNone/>
              <a:defRPr>
                <a:solidFill>
                  <a:schemeClr val="bg1"/>
                </a:solidFill>
              </a:defRPr>
            </a:lvl5pPr>
          </a:lstStyle>
          <a:p>
            <a:pPr lvl="0"/>
            <a:r>
              <a:rPr lang="en-US" dirty="0"/>
              <a:t>Type your statement text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4101" y="476378"/>
            <a:ext cx="737289" cy="637340"/>
          </a:xfrm>
          <a:prstGeom prst="rect">
            <a:avLst/>
          </a:prstGeom>
        </p:spPr>
      </p:pic>
    </p:spTree>
    <p:extLst>
      <p:ext uri="{BB962C8B-B14F-4D97-AF65-F5344CB8AC3E}">
        <p14:creationId xmlns:p14="http://schemas.microsoft.com/office/powerpoint/2010/main" val="3366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13" name="Content Placeholder 12"/>
          <p:cNvSpPr>
            <a:spLocks noGrp="1"/>
          </p:cNvSpPr>
          <p:nvPr>
            <p:ph sz="quarter" idx="17"/>
          </p:nvPr>
        </p:nvSpPr>
        <p:spPr>
          <a:xfrm>
            <a:off x="480127" y="1739155"/>
            <a:ext cx="11233958" cy="3952567"/>
          </a:xfrm>
        </p:spPr>
        <p:txBody>
          <a:bodyPr/>
          <a:lstStyle>
            <a:lvl1pPr>
              <a:defRPr sz="3200"/>
            </a:lvl1pPr>
            <a:lvl2pPr>
              <a:defRPr sz="3200"/>
            </a:lvl2pPr>
            <a:lvl3pPr>
              <a:defRPr sz="3200"/>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ext Placeholder 2"/>
          <p:cNvSpPr>
            <a:spLocks noGrp="1"/>
          </p:cNvSpPr>
          <p:nvPr>
            <p:ph type="body" sz="quarter" idx="14" hasCustomPrompt="1"/>
          </p:nvPr>
        </p:nvSpPr>
        <p:spPr>
          <a:xfrm>
            <a:off x="480125" y="924739"/>
            <a:ext cx="10106631" cy="369332"/>
          </a:xfrm>
        </p:spPr>
        <p:txBody>
          <a:bodyPr anchor="t" anchorCtr="0">
            <a:noAutofit/>
          </a:bodyPr>
          <a:lstStyle>
            <a:lvl1pPr marL="0" indent="0">
              <a:spcAft>
                <a:spcPts val="0"/>
              </a:spcAft>
              <a:buNone/>
              <a:defRPr sz="2400"/>
            </a:lvl1pPr>
            <a:lvl2pPr marL="361841" indent="0">
              <a:buNone/>
              <a:defRPr/>
            </a:lvl2pPr>
            <a:lvl3pPr marL="710988" indent="0">
              <a:buNone/>
              <a:defRPr/>
            </a:lvl3pPr>
            <a:lvl4pPr marL="1087641" indent="0">
              <a:buNone/>
              <a:defRPr/>
            </a:lvl4pPr>
            <a:lvl5pPr marL="1472759" indent="0">
              <a:buNone/>
              <a:defRPr/>
            </a:lvl5pPr>
          </a:lstStyle>
          <a:p>
            <a:pPr lvl="0"/>
            <a:r>
              <a:rPr lang="en-US" dirty="0"/>
              <a:t>Subtitle here if required</a:t>
            </a:r>
          </a:p>
        </p:txBody>
      </p:sp>
      <p:sp>
        <p:nvSpPr>
          <p:cNvPr id="15" name="Text Placeholder 5"/>
          <p:cNvSpPr>
            <a:spLocks noGrp="1"/>
          </p:cNvSpPr>
          <p:nvPr>
            <p:ph type="body" sz="quarter" idx="18" hasCustomPrompt="1"/>
          </p:nvPr>
        </p:nvSpPr>
        <p:spPr>
          <a:xfrm>
            <a:off x="480125" y="5757570"/>
            <a:ext cx="11234925" cy="169277"/>
          </a:xfrm>
        </p:spPr>
        <p:txBody>
          <a:bodyPr wrap="square" anchor="b" anchorCtr="0">
            <a:spAutoFit/>
          </a:bodyPr>
          <a:lstStyle>
            <a:lvl1pPr marL="0" indent="0">
              <a:buNone/>
              <a:defRPr sz="1100" baseline="0"/>
            </a:lvl1pPr>
            <a:lvl2pPr marL="357443" indent="0">
              <a:buNone/>
              <a:defRPr sz="1100"/>
            </a:lvl2pPr>
            <a:lvl3pPr marL="719783" indent="0">
              <a:buNone/>
              <a:defRPr sz="1100"/>
            </a:lvl3pPr>
            <a:lvl4pPr marL="1081126" indent="0">
              <a:buNone/>
              <a:defRPr sz="1100"/>
            </a:lvl4pPr>
            <a:lvl5pPr marL="1439568" indent="0">
              <a:buNone/>
              <a:defRPr sz="1100"/>
            </a:lvl5pPr>
          </a:lstStyle>
          <a:p>
            <a:pPr lvl="0"/>
            <a:r>
              <a:rPr lang="en-US" dirty="0"/>
              <a:t>Insert Source text here</a:t>
            </a:r>
          </a:p>
        </p:txBody>
      </p:sp>
      <p:sp>
        <p:nvSpPr>
          <p:cNvPr id="19" name="Title 18"/>
          <p:cNvSpPr>
            <a:spLocks noGrp="1"/>
          </p:cNvSpPr>
          <p:nvPr>
            <p:ph type="title"/>
          </p:nvPr>
        </p:nvSpPr>
        <p:spPr>
          <a:xfrm>
            <a:off x="480131" y="384854"/>
            <a:ext cx="10105483" cy="451405"/>
          </a:xfrm>
        </p:spPr>
        <p:txBody>
          <a:bodyPr/>
          <a:lstStyle/>
          <a:p>
            <a:r>
              <a:rPr lang="en-US"/>
              <a:t>Click to edit Master title style</a:t>
            </a:r>
            <a:endParaRPr lang="en-GB" dirty="0"/>
          </a:p>
        </p:txBody>
      </p:sp>
      <p:sp>
        <p:nvSpPr>
          <p:cNvPr id="2" name="Date Placeholder 1"/>
          <p:cNvSpPr>
            <a:spLocks noGrp="1"/>
          </p:cNvSpPr>
          <p:nvPr>
            <p:ph type="dt" sz="half" idx="19"/>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20"/>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21"/>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317225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478996" y="1589914"/>
            <a:ext cx="5316335" cy="41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13"/>
          <p:cNvSpPr>
            <a:spLocks noGrp="1"/>
          </p:cNvSpPr>
          <p:nvPr>
            <p:ph sz="quarter" idx="18"/>
          </p:nvPr>
        </p:nvSpPr>
        <p:spPr>
          <a:xfrm>
            <a:off x="6397957" y="1589914"/>
            <a:ext cx="5335668" cy="41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78996" y="384854"/>
            <a:ext cx="10105483" cy="451405"/>
          </a:xfrm>
        </p:spPr>
        <p:txBody>
          <a:bodyPr/>
          <a:lstStyle/>
          <a:p>
            <a:r>
              <a:rPr lang="en-US"/>
              <a:t>Click to edit Master title style</a:t>
            </a:r>
            <a:endParaRPr lang="en-GB" dirty="0"/>
          </a:p>
        </p:txBody>
      </p:sp>
      <p:sp>
        <p:nvSpPr>
          <p:cNvPr id="18" name="Text Placeholder 2"/>
          <p:cNvSpPr>
            <a:spLocks noGrp="1"/>
          </p:cNvSpPr>
          <p:nvPr>
            <p:ph type="body" sz="quarter" idx="14"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19" name="Text Placeholder 5"/>
          <p:cNvSpPr>
            <a:spLocks noGrp="1"/>
          </p:cNvSpPr>
          <p:nvPr>
            <p:ph type="body" sz="quarter" idx="19" hasCustomPrompt="1"/>
          </p:nvPr>
        </p:nvSpPr>
        <p:spPr>
          <a:xfrm>
            <a:off x="478994" y="5757567"/>
            <a:ext cx="5329388"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20" name="Text Placeholder 5"/>
          <p:cNvSpPr>
            <a:spLocks noGrp="1"/>
          </p:cNvSpPr>
          <p:nvPr>
            <p:ph type="body" sz="quarter" idx="20" hasCustomPrompt="1"/>
          </p:nvPr>
        </p:nvSpPr>
        <p:spPr>
          <a:xfrm>
            <a:off x="6397955" y="5757567"/>
            <a:ext cx="5329388"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6" name="Date Placeholder 5"/>
          <p:cNvSpPr>
            <a:spLocks noGrp="1"/>
          </p:cNvSpPr>
          <p:nvPr>
            <p:ph type="dt" sz="half" idx="21"/>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22"/>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23"/>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7060525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p:nvPr>
        </p:nvSpPr>
        <p:spPr>
          <a:xfrm>
            <a:off x="480127" y="1592275"/>
            <a:ext cx="5343857" cy="328295"/>
          </a:xfrm>
        </p:spPr>
        <p:txBody>
          <a:bodyPr wrap="square" anchor="t" anchorCtr="0">
            <a:spAutoFit/>
          </a:bodyPr>
          <a:lstStyle>
            <a:lvl1pPr marL="0" indent="0">
              <a:buNone/>
              <a:defRPr sz="2100" b="1">
                <a:solidFill>
                  <a:schemeClr val="bg2"/>
                </a:solidFill>
              </a:defRPr>
            </a:lvl1pPr>
            <a:lvl2pPr marL="609676" indent="0">
              <a:buNone/>
              <a:defRPr sz="2700" b="1"/>
            </a:lvl2pPr>
            <a:lvl3pPr marL="1219352" indent="0">
              <a:buNone/>
              <a:defRPr sz="2400" b="1"/>
            </a:lvl3pPr>
            <a:lvl4pPr marL="1829029" indent="0">
              <a:buNone/>
              <a:defRPr sz="2100" b="1"/>
            </a:lvl4pPr>
            <a:lvl5pPr marL="2438705" indent="0">
              <a:buNone/>
              <a:defRPr sz="2100" b="1"/>
            </a:lvl5pPr>
            <a:lvl6pPr marL="3048381" indent="0">
              <a:buNone/>
              <a:defRPr sz="2100" b="1"/>
            </a:lvl6pPr>
            <a:lvl7pPr marL="3658057" indent="0">
              <a:buNone/>
              <a:defRPr sz="2100" b="1"/>
            </a:lvl7pPr>
            <a:lvl8pPr marL="4267733" indent="0">
              <a:buNone/>
              <a:defRPr sz="2100" b="1"/>
            </a:lvl8pPr>
            <a:lvl9pPr marL="4877410" indent="0">
              <a:buNone/>
              <a:defRPr sz="2100" b="1"/>
            </a:lvl9pPr>
          </a:lstStyle>
          <a:p>
            <a:pPr lvl="0"/>
            <a:r>
              <a:rPr lang="en-US"/>
              <a:t>Click to edit Master text styles</a:t>
            </a:r>
          </a:p>
        </p:txBody>
      </p:sp>
      <p:sp>
        <p:nvSpPr>
          <p:cNvPr id="20" name="Text Placeholder 2"/>
          <p:cNvSpPr>
            <a:spLocks noGrp="1"/>
          </p:cNvSpPr>
          <p:nvPr>
            <p:ph type="body" idx="21"/>
          </p:nvPr>
        </p:nvSpPr>
        <p:spPr>
          <a:xfrm>
            <a:off x="6400068" y="1592275"/>
            <a:ext cx="5350693" cy="328295"/>
          </a:xfrm>
        </p:spPr>
        <p:txBody>
          <a:bodyPr anchor="t" anchorCtr="0">
            <a:spAutoFit/>
          </a:bodyPr>
          <a:lstStyle>
            <a:lvl1pPr marL="0" indent="0">
              <a:buNone/>
              <a:defRPr sz="2100" b="1">
                <a:solidFill>
                  <a:schemeClr val="bg2"/>
                </a:solidFill>
              </a:defRPr>
            </a:lvl1pPr>
            <a:lvl2pPr marL="609676" indent="0">
              <a:buNone/>
              <a:defRPr sz="2700" b="1"/>
            </a:lvl2pPr>
            <a:lvl3pPr marL="1219352" indent="0">
              <a:buNone/>
              <a:defRPr sz="2400" b="1"/>
            </a:lvl3pPr>
            <a:lvl4pPr marL="1829029" indent="0">
              <a:buNone/>
              <a:defRPr sz="2100" b="1"/>
            </a:lvl4pPr>
            <a:lvl5pPr marL="2438705" indent="0">
              <a:buNone/>
              <a:defRPr sz="2100" b="1"/>
            </a:lvl5pPr>
            <a:lvl6pPr marL="3048381" indent="0">
              <a:buNone/>
              <a:defRPr sz="2100" b="1"/>
            </a:lvl6pPr>
            <a:lvl7pPr marL="3658057" indent="0">
              <a:buNone/>
              <a:defRPr sz="2100" b="1"/>
            </a:lvl7pPr>
            <a:lvl8pPr marL="4267733" indent="0">
              <a:buNone/>
              <a:defRPr sz="2100" b="1"/>
            </a:lvl8pPr>
            <a:lvl9pPr marL="4877410" indent="0">
              <a:buNone/>
              <a:defRPr sz="2100" b="1"/>
            </a:lvl9pPr>
          </a:lstStyle>
          <a:p>
            <a:pPr lvl="0"/>
            <a:r>
              <a:rPr lang="en-US"/>
              <a:t>Click to edit Master text styles</a:t>
            </a:r>
          </a:p>
        </p:txBody>
      </p:sp>
      <p:sp>
        <p:nvSpPr>
          <p:cNvPr id="2" name="Title 1"/>
          <p:cNvSpPr>
            <a:spLocks noGrp="1"/>
          </p:cNvSpPr>
          <p:nvPr>
            <p:ph type="title"/>
          </p:nvPr>
        </p:nvSpPr>
        <p:spPr>
          <a:xfrm>
            <a:off x="480127" y="384854"/>
            <a:ext cx="10105483" cy="451405"/>
          </a:xfrm>
        </p:spPr>
        <p:txBody>
          <a:bodyPr/>
          <a:lstStyle/>
          <a:p>
            <a:r>
              <a:rPr lang="en-US"/>
              <a:t>Click to edit Master title style</a:t>
            </a:r>
            <a:endParaRPr lang="en-GB" dirty="0"/>
          </a:p>
        </p:txBody>
      </p:sp>
      <p:sp>
        <p:nvSpPr>
          <p:cNvPr id="17" name="Content Placeholder 11"/>
          <p:cNvSpPr>
            <a:spLocks noGrp="1"/>
          </p:cNvSpPr>
          <p:nvPr>
            <p:ph sz="quarter" idx="17"/>
          </p:nvPr>
        </p:nvSpPr>
        <p:spPr>
          <a:xfrm>
            <a:off x="480125" y="2021981"/>
            <a:ext cx="5334189" cy="3657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Content Placeholder 13"/>
          <p:cNvSpPr>
            <a:spLocks noGrp="1"/>
          </p:cNvSpPr>
          <p:nvPr>
            <p:ph sz="quarter" idx="18"/>
          </p:nvPr>
        </p:nvSpPr>
        <p:spPr>
          <a:xfrm>
            <a:off x="6400068" y="2021981"/>
            <a:ext cx="5335668" cy="3634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5"/>
          <p:cNvSpPr>
            <a:spLocks noGrp="1"/>
          </p:cNvSpPr>
          <p:nvPr>
            <p:ph type="body" sz="quarter" idx="31" hasCustomPrompt="1"/>
          </p:nvPr>
        </p:nvSpPr>
        <p:spPr>
          <a:xfrm>
            <a:off x="480125" y="5757567"/>
            <a:ext cx="5329388"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24" name="Text Placeholder 5"/>
          <p:cNvSpPr>
            <a:spLocks noGrp="1"/>
          </p:cNvSpPr>
          <p:nvPr>
            <p:ph type="body" sz="quarter" idx="20" hasCustomPrompt="1"/>
          </p:nvPr>
        </p:nvSpPr>
        <p:spPr>
          <a:xfrm>
            <a:off x="6400066" y="5757567"/>
            <a:ext cx="5329388" cy="169277"/>
          </a:xfrm>
        </p:spPr>
        <p:txBody>
          <a:bodyPr wrap="square" anchor="b" anchorCtr="0">
            <a:spAutoFit/>
          </a:bodyPr>
          <a:lstStyle>
            <a:lvl1pPr marL="0" indent="0">
              <a:buNone/>
              <a:defRPr sz="1100" baseline="0"/>
            </a:lvl1pPr>
            <a:lvl2pPr marL="357595" indent="0">
              <a:buNone/>
              <a:defRPr sz="1100"/>
            </a:lvl2pPr>
            <a:lvl3pPr marL="720090" indent="0">
              <a:buNone/>
              <a:defRPr sz="1100"/>
            </a:lvl3pPr>
            <a:lvl4pPr marL="1081586" indent="0">
              <a:buNone/>
              <a:defRPr sz="1100"/>
            </a:lvl4pPr>
            <a:lvl5pPr marL="1440180" indent="0">
              <a:buNone/>
              <a:defRPr sz="1100"/>
            </a:lvl5pPr>
          </a:lstStyle>
          <a:p>
            <a:pPr lvl="0"/>
            <a:r>
              <a:rPr lang="en-US" dirty="0"/>
              <a:t>Insert Source text here</a:t>
            </a:r>
          </a:p>
        </p:txBody>
      </p:sp>
      <p:sp>
        <p:nvSpPr>
          <p:cNvPr id="28" name="Text Placeholder 2"/>
          <p:cNvSpPr>
            <a:spLocks noGrp="1"/>
          </p:cNvSpPr>
          <p:nvPr>
            <p:ph type="body" sz="quarter" idx="14" hasCustomPrompt="1"/>
          </p:nvPr>
        </p:nvSpPr>
        <p:spPr>
          <a:xfrm>
            <a:off x="480125"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3" name="Date Placeholder 2"/>
          <p:cNvSpPr>
            <a:spLocks noGrp="1"/>
          </p:cNvSpPr>
          <p:nvPr>
            <p:ph type="dt" sz="half" idx="32"/>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33"/>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34"/>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618036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394952" y="1695413"/>
            <a:ext cx="7411956" cy="4168141"/>
          </a:xfrm>
        </p:spPr>
        <p:txBody>
          <a:bodyPr lIns="144018" tIns="144018"/>
          <a:lstStyle>
            <a:lvl1pPr marL="0" indent="0">
              <a:buNone/>
              <a:defRPr baseline="0">
                <a:solidFill>
                  <a:schemeClr val="tx1"/>
                </a:solidFill>
              </a:defRPr>
            </a:lvl1pPr>
          </a:lstStyle>
          <a:p>
            <a:r>
              <a:rPr lang="en-GB" dirty="0"/>
              <a:t>Click on the film icon to insert your Standard (4x3 video)</a:t>
            </a:r>
          </a:p>
        </p:txBody>
      </p:sp>
      <p:sp>
        <p:nvSpPr>
          <p:cNvPr id="2" name="Title 1"/>
          <p:cNvSpPr>
            <a:spLocks noGrp="1"/>
          </p:cNvSpPr>
          <p:nvPr>
            <p:ph type="title"/>
          </p:nvPr>
        </p:nvSpPr>
        <p:spPr/>
        <p:txBody>
          <a:bodyPr/>
          <a:lstStyle/>
          <a:p>
            <a:r>
              <a:rPr lang="en-US"/>
              <a:t>Click to edit Master title style</a:t>
            </a:r>
            <a:endParaRPr lang="en-GB" dirty="0"/>
          </a:p>
        </p:txBody>
      </p:sp>
      <p:sp>
        <p:nvSpPr>
          <p:cNvPr id="12" name="Text Placeholder 2"/>
          <p:cNvSpPr>
            <a:spLocks noGrp="1"/>
          </p:cNvSpPr>
          <p:nvPr>
            <p:ph type="body" sz="quarter" idx="14"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5" name="Date Placeholder 4"/>
          <p:cNvSpPr>
            <a:spLocks noGrp="1"/>
          </p:cNvSpPr>
          <p:nvPr>
            <p:ph type="dt" sz="half" idx="15"/>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6"/>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28513491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Widescreen (16 x 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1311018" y="1637357"/>
            <a:ext cx="9573286" cy="4054363"/>
          </a:xfrm>
        </p:spPr>
        <p:txBody>
          <a:bodyPr lIns="144018" tIns="144018"/>
          <a:lstStyle>
            <a:lvl1pPr marL="0" indent="0">
              <a:buNone/>
              <a:defRPr baseline="0">
                <a:solidFill>
                  <a:schemeClr val="tx1"/>
                </a:solidFill>
              </a:defRPr>
            </a:lvl1pPr>
          </a:lstStyle>
          <a:p>
            <a:r>
              <a:rPr lang="en-GB" dirty="0"/>
              <a:t>Click on the film icon to insert your widescreen (16x9) video</a:t>
            </a:r>
          </a:p>
        </p:txBody>
      </p:sp>
      <p:sp>
        <p:nvSpPr>
          <p:cNvPr id="10" name="Title 9"/>
          <p:cNvSpPr>
            <a:spLocks noGrp="1"/>
          </p:cNvSpPr>
          <p:nvPr>
            <p:ph type="title"/>
          </p:nvPr>
        </p:nvSpPr>
        <p:spPr/>
        <p:txBody>
          <a:bodyPr/>
          <a:lstStyle/>
          <a:p>
            <a:r>
              <a:rPr lang="en-US"/>
              <a:t>Click to edit Master title style</a:t>
            </a:r>
            <a:endParaRPr lang="en-GB" dirty="0"/>
          </a:p>
        </p:txBody>
      </p:sp>
      <p:sp>
        <p:nvSpPr>
          <p:cNvPr id="12" name="Text Placeholder 2"/>
          <p:cNvSpPr>
            <a:spLocks noGrp="1"/>
          </p:cNvSpPr>
          <p:nvPr>
            <p:ph type="body" sz="quarter" idx="16"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6" name="Date Placeholder 5"/>
          <p:cNvSpPr>
            <a:spLocks noGrp="1"/>
          </p:cNvSpPr>
          <p:nvPr>
            <p:ph type="dt" sz="half" idx="17"/>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8"/>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19"/>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25993227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78996" y="1590986"/>
            <a:ext cx="5316335" cy="4100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hasCustomPrompt="1"/>
          </p:nvPr>
        </p:nvSpPr>
        <p:spPr>
          <a:xfrm>
            <a:off x="6400068" y="1562103"/>
            <a:ext cx="5311646" cy="3873499"/>
          </a:xfrm>
        </p:spPr>
        <p:txBody>
          <a:bodyPr lIns="0" tIns="0"/>
          <a:lstStyle>
            <a:lvl1pPr marL="0" indent="0">
              <a:buNone/>
              <a:defRPr sz="1500" baseline="0"/>
            </a:lvl1pPr>
          </a:lstStyle>
          <a:p>
            <a:r>
              <a:rPr lang="en-GB" dirty="0"/>
              <a:t>Click on the picture icon to insert your picture</a:t>
            </a:r>
          </a:p>
        </p:txBody>
      </p:sp>
      <p:sp>
        <p:nvSpPr>
          <p:cNvPr id="11" name="Text Placeholder 7"/>
          <p:cNvSpPr>
            <a:spLocks noGrp="1"/>
          </p:cNvSpPr>
          <p:nvPr>
            <p:ph type="body" sz="quarter" idx="26" hasCustomPrompt="1"/>
          </p:nvPr>
        </p:nvSpPr>
        <p:spPr>
          <a:xfrm>
            <a:off x="6400066" y="5568827"/>
            <a:ext cx="5329742" cy="465665"/>
          </a:xfrm>
        </p:spPr>
        <p:txBody>
          <a:bodyPr lIns="0" tIns="0" rIns="0" bIns="0"/>
          <a:lstStyle>
            <a:lvl1pPr marL="0" indent="0">
              <a:buNone/>
              <a:defRPr sz="1100">
                <a:solidFill>
                  <a:schemeClr val="bg2"/>
                </a:solidFill>
              </a:defRPr>
            </a:lvl1pPr>
            <a:lvl2pPr marL="357595" indent="0">
              <a:buNone/>
              <a:defRPr sz="1100">
                <a:solidFill>
                  <a:schemeClr val="bg2"/>
                </a:solidFill>
              </a:defRPr>
            </a:lvl2pPr>
            <a:lvl3pPr marL="720090" indent="0">
              <a:buNone/>
              <a:defRPr sz="1100">
                <a:solidFill>
                  <a:schemeClr val="bg2"/>
                </a:solidFill>
              </a:defRPr>
            </a:lvl3pPr>
            <a:lvl4pPr marL="1081586" indent="0">
              <a:buNone/>
              <a:defRPr sz="1100">
                <a:solidFill>
                  <a:schemeClr val="bg2"/>
                </a:solidFill>
              </a:defRPr>
            </a:lvl4pPr>
            <a:lvl5pPr marL="1440180" indent="0">
              <a:buNone/>
              <a:defRPr sz="1100">
                <a:solidFill>
                  <a:schemeClr val="bg2"/>
                </a:solidFill>
              </a:defRPr>
            </a:lvl5pPr>
          </a:lstStyle>
          <a:p>
            <a:pPr lvl="0"/>
            <a:r>
              <a:rPr lang="en-US" dirty="0"/>
              <a:t>Enter your image caption text here</a:t>
            </a:r>
          </a:p>
        </p:txBody>
      </p:sp>
      <p:sp>
        <p:nvSpPr>
          <p:cNvPr id="6" name="Title 5"/>
          <p:cNvSpPr>
            <a:spLocks noGrp="1"/>
          </p:cNvSpPr>
          <p:nvPr>
            <p:ph type="title"/>
          </p:nvPr>
        </p:nvSpPr>
        <p:spPr>
          <a:xfrm>
            <a:off x="478996" y="384854"/>
            <a:ext cx="10105483" cy="451405"/>
          </a:xfrm>
        </p:spPr>
        <p:txBody>
          <a:bodyPr/>
          <a:lstStyle/>
          <a:p>
            <a:r>
              <a:rPr lang="en-US"/>
              <a:t>Click to edit Master title style</a:t>
            </a:r>
            <a:endParaRPr lang="en-GB"/>
          </a:p>
        </p:txBody>
      </p:sp>
      <p:sp>
        <p:nvSpPr>
          <p:cNvPr id="12" name="Text Placeholder 2"/>
          <p:cNvSpPr>
            <a:spLocks noGrp="1"/>
          </p:cNvSpPr>
          <p:nvPr>
            <p:ph type="body" sz="quarter" idx="27"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5" name="Date Placeholder 4"/>
          <p:cNvSpPr>
            <a:spLocks noGrp="1"/>
          </p:cNvSpPr>
          <p:nvPr>
            <p:ph type="dt" sz="half" idx="28"/>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8" name="Footer Placeholder 7"/>
          <p:cNvSpPr>
            <a:spLocks noGrp="1"/>
          </p:cNvSpPr>
          <p:nvPr>
            <p:ph type="ftr" sz="quarter" idx="29"/>
          </p:nvPr>
        </p:nvSpPr>
        <p:spPr/>
        <p:txBody>
          <a:bodyPr/>
          <a:lstStyle/>
          <a:p>
            <a:r>
              <a:rPr lang="en-GB" dirty="0">
                <a:solidFill>
                  <a:srgbClr val="9A8B7D"/>
                </a:solidFill>
              </a:rPr>
              <a:t>Presentation title</a:t>
            </a:r>
          </a:p>
        </p:txBody>
      </p:sp>
      <p:sp>
        <p:nvSpPr>
          <p:cNvPr id="10" name="Slide Number Placeholder 9"/>
          <p:cNvSpPr>
            <a:spLocks noGrp="1"/>
          </p:cNvSpPr>
          <p:nvPr>
            <p:ph type="sldNum" sz="quarter" idx="30"/>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5345808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GB" dirty="0"/>
          </a:p>
        </p:txBody>
      </p:sp>
      <p:sp>
        <p:nvSpPr>
          <p:cNvPr id="19" name="Text Placeholder 6"/>
          <p:cNvSpPr>
            <a:spLocks noGrp="1"/>
          </p:cNvSpPr>
          <p:nvPr>
            <p:ph type="body" sz="quarter" idx="13"/>
          </p:nvPr>
        </p:nvSpPr>
        <p:spPr>
          <a:xfrm>
            <a:off x="478996" y="1587502"/>
            <a:ext cx="5316335" cy="4100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8"/>
          <p:cNvSpPr>
            <a:spLocks noGrp="1"/>
          </p:cNvSpPr>
          <p:nvPr>
            <p:ph type="pic" sz="quarter" idx="14" hasCustomPrompt="1"/>
          </p:nvPr>
        </p:nvSpPr>
        <p:spPr>
          <a:xfrm>
            <a:off x="6400066" y="1587503"/>
            <a:ext cx="5330446" cy="1638299"/>
          </a:xfrm>
        </p:spPr>
        <p:txBody>
          <a:bodyPr lIns="0" tIns="0"/>
          <a:lstStyle>
            <a:lvl1pPr marL="0" indent="0">
              <a:buNone/>
              <a:defRPr sz="1500" baseline="0"/>
            </a:lvl1pPr>
          </a:lstStyle>
          <a:p>
            <a:r>
              <a:rPr lang="en-GB" dirty="0"/>
              <a:t>Click on the picture icon to insert your picture</a:t>
            </a:r>
          </a:p>
        </p:txBody>
      </p:sp>
      <p:sp>
        <p:nvSpPr>
          <p:cNvPr id="21" name="Text Placeholder 7"/>
          <p:cNvSpPr>
            <a:spLocks noGrp="1"/>
          </p:cNvSpPr>
          <p:nvPr>
            <p:ph type="body" sz="quarter" idx="26" hasCustomPrompt="1"/>
          </p:nvPr>
        </p:nvSpPr>
        <p:spPr>
          <a:xfrm>
            <a:off x="6400066" y="3357038"/>
            <a:ext cx="5329742" cy="338665"/>
          </a:xfrm>
        </p:spPr>
        <p:txBody>
          <a:bodyPr lIns="0" tIns="0" rIns="0" bIns="0"/>
          <a:lstStyle>
            <a:lvl1pPr marL="0" indent="0">
              <a:spcAft>
                <a:spcPts val="0"/>
              </a:spcAft>
              <a:buNone/>
              <a:defRPr sz="1100">
                <a:solidFill>
                  <a:schemeClr val="bg2"/>
                </a:solidFill>
              </a:defRPr>
            </a:lvl1pPr>
            <a:lvl2pPr marL="357595" indent="0">
              <a:buNone/>
              <a:defRPr sz="1100">
                <a:solidFill>
                  <a:schemeClr val="bg2"/>
                </a:solidFill>
              </a:defRPr>
            </a:lvl2pPr>
            <a:lvl3pPr marL="720090" indent="0">
              <a:buNone/>
              <a:defRPr sz="1100">
                <a:solidFill>
                  <a:schemeClr val="bg2"/>
                </a:solidFill>
              </a:defRPr>
            </a:lvl3pPr>
            <a:lvl4pPr marL="1081586" indent="0">
              <a:buNone/>
              <a:defRPr sz="1100">
                <a:solidFill>
                  <a:schemeClr val="bg2"/>
                </a:solidFill>
              </a:defRPr>
            </a:lvl4pPr>
            <a:lvl5pPr marL="1440180" indent="0">
              <a:buNone/>
              <a:defRPr sz="1100">
                <a:solidFill>
                  <a:schemeClr val="bg2"/>
                </a:solidFill>
              </a:defRPr>
            </a:lvl5pPr>
          </a:lstStyle>
          <a:p>
            <a:pPr lvl="0"/>
            <a:r>
              <a:rPr lang="en-US" dirty="0"/>
              <a:t>Enter your image caption text here</a:t>
            </a:r>
          </a:p>
        </p:txBody>
      </p:sp>
      <p:sp>
        <p:nvSpPr>
          <p:cNvPr id="35" name="Picture Placeholder 8"/>
          <p:cNvSpPr>
            <a:spLocks noGrp="1"/>
          </p:cNvSpPr>
          <p:nvPr>
            <p:ph type="pic" sz="quarter" idx="27" hasCustomPrompt="1"/>
          </p:nvPr>
        </p:nvSpPr>
        <p:spPr>
          <a:xfrm>
            <a:off x="6400066" y="3793070"/>
            <a:ext cx="5330446" cy="1638299"/>
          </a:xfrm>
        </p:spPr>
        <p:txBody>
          <a:bodyPr lIns="0" tIns="0"/>
          <a:lstStyle>
            <a:lvl1pPr marL="0" indent="0">
              <a:buNone/>
              <a:defRPr sz="1500" baseline="0"/>
            </a:lvl1pPr>
          </a:lstStyle>
          <a:p>
            <a:r>
              <a:rPr lang="en-GB" dirty="0"/>
              <a:t>Click on the picture icon to insert your picture</a:t>
            </a:r>
          </a:p>
        </p:txBody>
      </p:sp>
      <p:sp>
        <p:nvSpPr>
          <p:cNvPr id="36" name="Text Placeholder 7"/>
          <p:cNvSpPr>
            <a:spLocks noGrp="1"/>
          </p:cNvSpPr>
          <p:nvPr>
            <p:ph type="body" sz="quarter" idx="28" hasCustomPrompt="1"/>
          </p:nvPr>
        </p:nvSpPr>
        <p:spPr>
          <a:xfrm>
            <a:off x="6400066" y="5562604"/>
            <a:ext cx="5329742" cy="338665"/>
          </a:xfrm>
        </p:spPr>
        <p:txBody>
          <a:bodyPr lIns="0" tIns="0" rIns="0" bIns="0"/>
          <a:lstStyle>
            <a:lvl1pPr marL="0" indent="0">
              <a:spcAft>
                <a:spcPts val="0"/>
              </a:spcAft>
              <a:buNone/>
              <a:defRPr sz="1100">
                <a:solidFill>
                  <a:schemeClr val="bg2"/>
                </a:solidFill>
              </a:defRPr>
            </a:lvl1pPr>
            <a:lvl2pPr marL="357595" indent="0">
              <a:buNone/>
              <a:defRPr sz="1100">
                <a:solidFill>
                  <a:schemeClr val="bg2"/>
                </a:solidFill>
              </a:defRPr>
            </a:lvl2pPr>
            <a:lvl3pPr marL="720090" indent="0">
              <a:buNone/>
              <a:defRPr sz="1100">
                <a:solidFill>
                  <a:schemeClr val="bg2"/>
                </a:solidFill>
              </a:defRPr>
            </a:lvl3pPr>
            <a:lvl4pPr marL="1081586" indent="0">
              <a:buNone/>
              <a:defRPr sz="1100">
                <a:solidFill>
                  <a:schemeClr val="bg2"/>
                </a:solidFill>
              </a:defRPr>
            </a:lvl4pPr>
            <a:lvl5pPr marL="1440180" indent="0">
              <a:buNone/>
              <a:defRPr sz="1100">
                <a:solidFill>
                  <a:schemeClr val="bg2"/>
                </a:solidFill>
              </a:defRPr>
            </a:lvl5pPr>
          </a:lstStyle>
          <a:p>
            <a:pPr lvl="0"/>
            <a:r>
              <a:rPr lang="en-US" dirty="0"/>
              <a:t>Enter your image caption text here</a:t>
            </a:r>
          </a:p>
        </p:txBody>
      </p:sp>
      <p:sp>
        <p:nvSpPr>
          <p:cNvPr id="37" name="Text Placeholder 2"/>
          <p:cNvSpPr>
            <a:spLocks noGrp="1"/>
          </p:cNvSpPr>
          <p:nvPr>
            <p:ph type="body" sz="quarter" idx="29"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2" name="Date Placeholder 1"/>
          <p:cNvSpPr>
            <a:spLocks noGrp="1"/>
          </p:cNvSpPr>
          <p:nvPr>
            <p:ph type="dt" sz="half" idx="3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31"/>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3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11272122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1" name="Text Placeholder 2"/>
          <p:cNvSpPr>
            <a:spLocks noGrp="1"/>
          </p:cNvSpPr>
          <p:nvPr>
            <p:ph type="body" sz="quarter" idx="29" hasCustomPrompt="1"/>
          </p:nvPr>
        </p:nvSpPr>
        <p:spPr>
          <a:xfrm>
            <a:off x="478994" y="924738"/>
            <a:ext cx="10106631" cy="369332"/>
          </a:xfrm>
        </p:spPr>
        <p:txBody>
          <a:bodyPr anchor="t" anchorCtr="0">
            <a:noAutofit/>
          </a:bodyPr>
          <a:lstStyle>
            <a:lvl1pPr marL="0" indent="0">
              <a:spcAft>
                <a:spcPts val="0"/>
              </a:spcAft>
              <a:buNone/>
              <a:defRPr sz="2400"/>
            </a:lvl1pPr>
            <a:lvl2pPr marL="361996" indent="0">
              <a:buNone/>
              <a:defRPr/>
            </a:lvl2pPr>
            <a:lvl3pPr marL="711289" indent="0">
              <a:buNone/>
              <a:defRPr/>
            </a:lvl3pPr>
            <a:lvl4pPr marL="1088103" indent="0">
              <a:buNone/>
              <a:defRPr/>
            </a:lvl4pPr>
            <a:lvl5pPr marL="1473384" indent="0">
              <a:buNone/>
              <a:defRPr/>
            </a:lvl5pPr>
          </a:lstStyle>
          <a:p>
            <a:pPr lvl="0"/>
            <a:r>
              <a:rPr lang="en-US" dirty="0"/>
              <a:t>Subtitle here if required</a:t>
            </a:r>
          </a:p>
        </p:txBody>
      </p:sp>
      <p:sp>
        <p:nvSpPr>
          <p:cNvPr id="3" name="Date Placeholder 2"/>
          <p:cNvSpPr>
            <a:spLocks noGrp="1"/>
          </p:cNvSpPr>
          <p:nvPr>
            <p:ph type="dt" sz="half" idx="3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31"/>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3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1769190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12" name="Straight Connector 11"/>
          <p:cNvCxnSpPr/>
          <p:nvPr userDrawn="1"/>
        </p:nvCxnSpPr>
        <p:spPr>
          <a:xfrm>
            <a:off x="478994" y="6132244"/>
            <a:ext cx="112349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11"/>
          </p:nvPr>
        </p:nvSpPr>
        <p:spPr/>
        <p:txBody>
          <a:bodyPr/>
          <a:lstStyle/>
          <a:p>
            <a:r>
              <a:rPr lang="en-GB" dirty="0">
                <a:solidFill>
                  <a:srgbClr val="9A8B7D"/>
                </a:solidFill>
              </a:rPr>
              <a:t>Presentation title</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1448223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Title Slide Image 5">
    <p:spTree>
      <p:nvGrpSpPr>
        <p:cNvPr id="1" name=""/>
        <p:cNvGrpSpPr/>
        <p:nvPr/>
      </p:nvGrpSpPr>
      <p:grpSpPr>
        <a:xfrm>
          <a:off x="0" y="0"/>
          <a:ext cx="0" cy="0"/>
          <a:chOff x="0" y="0"/>
          <a:chExt cx="0" cy="0"/>
        </a:xfrm>
      </p:grpSpPr>
      <p:pic>
        <p:nvPicPr>
          <p:cNvPr id="17" name="Picture 16" descr="SLide layouts.jpg"/>
          <p:cNvPicPr>
            <a:picLocks noChangeAspect="1"/>
          </p:cNvPicPr>
          <p:nvPr userDrawn="1"/>
        </p:nvPicPr>
        <p:blipFill>
          <a:blip r:embed="rId2" cstate="print"/>
          <a:srcRect l="617" t="938" r="618" b="434"/>
          <a:stretch>
            <a:fillRect/>
          </a:stretch>
        </p:blipFill>
        <p:spPr>
          <a:xfrm>
            <a:off x="0" y="0"/>
            <a:ext cx="12195175"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1481429"/>
            <a:ext cx="5497286" cy="5376572"/>
          </a:xfrm>
          <a:prstGeom prst="rect">
            <a:avLst/>
          </a:prstGeom>
        </p:spPr>
      </p:pic>
      <p:sp>
        <p:nvSpPr>
          <p:cNvPr id="10" name="Title 1"/>
          <p:cNvSpPr>
            <a:spLocks noGrp="1"/>
          </p:cNvSpPr>
          <p:nvPr>
            <p:ph type="ctrTitle"/>
          </p:nvPr>
        </p:nvSpPr>
        <p:spPr>
          <a:xfrm>
            <a:off x="483330" y="4213254"/>
            <a:ext cx="3653279" cy="897682"/>
          </a:xfrm>
          <a:prstGeom prst="rect">
            <a:avLst/>
          </a:prstGeom>
        </p:spPr>
        <p:txBody>
          <a:bodyPr anchor="ctr" anchorCtr="0"/>
          <a:lstStyle>
            <a:lvl1pPr>
              <a:lnSpc>
                <a:spcPts val="3467"/>
              </a:lnSpc>
              <a:defRPr sz="3500">
                <a:solidFill>
                  <a:schemeClr val="bg1"/>
                </a:solidFill>
              </a:defRPr>
            </a:lvl1pPr>
          </a:lstStyle>
          <a:p>
            <a:r>
              <a:rPr lang="en-US"/>
              <a:t>Click to edit Master title style</a:t>
            </a:r>
            <a:endParaRPr lang="en-GB" dirty="0"/>
          </a:p>
        </p:txBody>
      </p:sp>
      <p:sp>
        <p:nvSpPr>
          <p:cNvPr id="11" name="Subtitle 2"/>
          <p:cNvSpPr>
            <a:spLocks noGrp="1"/>
          </p:cNvSpPr>
          <p:nvPr>
            <p:ph type="subTitle" idx="1"/>
          </p:nvPr>
        </p:nvSpPr>
        <p:spPr>
          <a:xfrm>
            <a:off x="483330" y="5305473"/>
            <a:ext cx="3629745" cy="646331"/>
          </a:xfrm>
        </p:spPr>
        <p:txBody>
          <a:bodyPr wrap="square" anchor="b" anchorCtr="0">
            <a:spAutoFit/>
          </a:bodyPr>
          <a:lstStyle>
            <a:lvl1pPr marL="0" indent="0" algn="l">
              <a:spcAft>
                <a:spcPts val="0"/>
              </a:spcAft>
              <a:buNone/>
              <a:defRPr>
                <a:solidFill>
                  <a:schemeClr val="bg1"/>
                </a:solidFill>
              </a:defRPr>
            </a:lvl1pPr>
            <a:lvl2pPr marL="609676" indent="0" algn="ctr">
              <a:buNone/>
              <a:defRPr>
                <a:solidFill>
                  <a:schemeClr val="tx1">
                    <a:tint val="75000"/>
                  </a:schemeClr>
                </a:solidFill>
              </a:defRPr>
            </a:lvl2pPr>
            <a:lvl3pPr marL="1219352" indent="0" algn="ctr">
              <a:buNone/>
              <a:defRPr>
                <a:solidFill>
                  <a:schemeClr val="tx1">
                    <a:tint val="75000"/>
                  </a:schemeClr>
                </a:solidFill>
              </a:defRPr>
            </a:lvl3pPr>
            <a:lvl4pPr marL="1829029" indent="0" algn="ctr">
              <a:buNone/>
              <a:defRPr>
                <a:solidFill>
                  <a:schemeClr val="tx1">
                    <a:tint val="75000"/>
                  </a:schemeClr>
                </a:solidFill>
              </a:defRPr>
            </a:lvl4pPr>
            <a:lvl5pPr marL="2438705" indent="0" algn="ctr">
              <a:buNone/>
              <a:defRPr>
                <a:solidFill>
                  <a:schemeClr val="tx1">
                    <a:tint val="75000"/>
                  </a:schemeClr>
                </a:solidFill>
              </a:defRPr>
            </a:lvl5pPr>
            <a:lvl6pPr marL="3048381" indent="0" algn="ctr">
              <a:buNone/>
              <a:defRPr>
                <a:solidFill>
                  <a:schemeClr val="tx1">
                    <a:tint val="75000"/>
                  </a:schemeClr>
                </a:solidFill>
              </a:defRPr>
            </a:lvl6pPr>
            <a:lvl7pPr marL="3658057" indent="0" algn="ctr">
              <a:buNone/>
              <a:defRPr>
                <a:solidFill>
                  <a:schemeClr val="tx1">
                    <a:tint val="75000"/>
                  </a:schemeClr>
                </a:solidFill>
              </a:defRPr>
            </a:lvl7pPr>
            <a:lvl8pPr marL="4267733" indent="0" algn="ctr">
              <a:buNone/>
              <a:defRPr>
                <a:solidFill>
                  <a:schemeClr val="tx1">
                    <a:tint val="75000"/>
                  </a:schemeClr>
                </a:solidFill>
              </a:defRPr>
            </a:lvl8pPr>
            <a:lvl9pPr marL="4877410" indent="0" algn="ctr">
              <a:buNone/>
              <a:defRPr>
                <a:solidFill>
                  <a:schemeClr val="tx1">
                    <a:tint val="75000"/>
                  </a:schemeClr>
                </a:solidFill>
              </a:defRPr>
            </a:lvl9pPr>
          </a:lstStyle>
          <a:p>
            <a:r>
              <a:rPr lang="en-US"/>
              <a:t>Click to edit Master subtitle style</a:t>
            </a:r>
            <a:endParaRPr lang="en-GB" dirty="0"/>
          </a:p>
        </p:txBody>
      </p:sp>
      <p:grpSp>
        <p:nvGrpSpPr>
          <p:cNvPr id="2" name="Group 11"/>
          <p:cNvGrpSpPr/>
          <p:nvPr userDrawn="1"/>
        </p:nvGrpSpPr>
        <p:grpSpPr>
          <a:xfrm>
            <a:off x="10178894" y="474317"/>
            <a:ext cx="1556981" cy="632759"/>
            <a:chOff x="7280906" y="310911"/>
            <a:chExt cx="1507104" cy="612649"/>
          </a:xfrm>
        </p:grpSpPr>
        <p:pic>
          <p:nvPicPr>
            <p:cNvPr id="13"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9185" y="411962"/>
              <a:ext cx="688825" cy="4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80906" y="310911"/>
              <a:ext cx="711709" cy="612649"/>
            </a:xfrm>
            <a:prstGeom prst="rect">
              <a:avLst/>
            </a:prstGeom>
          </p:spPr>
        </p:pic>
      </p:grpSp>
    </p:spTree>
    <p:extLst>
      <p:ext uri="{BB962C8B-B14F-4D97-AF65-F5344CB8AC3E}">
        <p14:creationId xmlns:p14="http://schemas.microsoft.com/office/powerpoint/2010/main" val="37687083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OPTION 0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0" y="0"/>
            <a:ext cx="12192000" cy="6858000"/>
          </a:xfrm>
          <a:prstGeom prst="rect">
            <a:avLst/>
          </a:prstGeom>
        </p:spPr>
      </p:pic>
      <p:pic>
        <p:nvPicPr>
          <p:cNvPr id="7" name="Picture 6"/>
          <p:cNvPicPr>
            <a:picLocks/>
          </p:cNvPicPr>
          <p:nvPr userDrawn="1"/>
        </p:nvPicPr>
        <p:blipFill rotWithShape="1">
          <a:blip r:embed="rId3">
            <a:extLst>
              <a:ext uri="{28A0092B-C50C-407E-A947-70E740481C1C}">
                <a14:useLocalDpi xmlns:a14="http://schemas.microsoft.com/office/drawing/2010/main" val="0"/>
              </a:ext>
            </a:extLst>
          </a:blip>
          <a:srcRect l="22398" t="11460" r="16737" b="30241"/>
          <a:stretch/>
        </p:blipFill>
        <p:spPr>
          <a:xfrm>
            <a:off x="527049" y="1430216"/>
            <a:ext cx="5220004" cy="5427784"/>
          </a:xfrm>
          <a:prstGeom prst="rect">
            <a:avLst/>
          </a:prstGeom>
        </p:spPr>
      </p:pic>
      <p:sp>
        <p:nvSpPr>
          <p:cNvPr id="2" name="Title 1"/>
          <p:cNvSpPr>
            <a:spLocks noGrp="1"/>
          </p:cNvSpPr>
          <p:nvPr>
            <p:ph type="ctrTitle"/>
          </p:nvPr>
        </p:nvSpPr>
        <p:spPr>
          <a:xfrm>
            <a:off x="889208" y="3647627"/>
            <a:ext cx="4359075" cy="1101515"/>
          </a:xfrm>
        </p:spPr>
        <p:txBody>
          <a:bodyPr vert="horz" lIns="0" tIns="0" rIns="0" bIns="0" rtlCol="0" anchor="t" anchorCtr="0">
            <a:noAutofit/>
          </a:bodyPr>
          <a:lstStyle>
            <a:lvl1pPr>
              <a:lnSpc>
                <a:spcPct val="95000"/>
              </a:lnSpc>
              <a:defRPr lang="en-GB" sz="2500">
                <a:solidFill>
                  <a:schemeClr val="bg1"/>
                </a:solidFill>
                <a:effectLst/>
              </a:defRPr>
            </a:lvl1pPr>
          </a:lstStyle>
          <a:p>
            <a:pPr lvl="0"/>
            <a:r>
              <a:rPr lang="en-US" dirty="0"/>
              <a:t>Click to edit Master title style</a:t>
            </a:r>
            <a:endParaRPr lang="en-GB" dirty="0"/>
          </a:p>
        </p:txBody>
      </p:sp>
      <p:sp>
        <p:nvSpPr>
          <p:cNvPr id="3" name="Subtitle 2"/>
          <p:cNvSpPr>
            <a:spLocks noGrp="1"/>
          </p:cNvSpPr>
          <p:nvPr>
            <p:ph type="subTitle" idx="1"/>
          </p:nvPr>
        </p:nvSpPr>
        <p:spPr>
          <a:xfrm>
            <a:off x="889208" y="4632383"/>
            <a:ext cx="4359075" cy="1494771"/>
          </a:xfrm>
        </p:spPr>
        <p:txBody>
          <a:bodyPr vert="horz" lIns="0" tIns="0" rIns="0" bIns="0" rtlCol="0" anchor="t" anchorCtr="0">
            <a:noAutofit/>
          </a:bodyPr>
          <a:lstStyle>
            <a:lvl1pPr marL="179312" indent="-179312">
              <a:lnSpc>
                <a:spcPct val="95000"/>
              </a:lnSpc>
              <a:spcBef>
                <a:spcPts val="0"/>
              </a:spcBef>
              <a:buNone/>
              <a:defRPr lang="en-GB" sz="1700">
                <a:solidFill>
                  <a:schemeClr val="bg1"/>
                </a:solidFill>
                <a:effectLst/>
                <a:latin typeface="+mn-lt"/>
              </a:defRPr>
            </a:lvl1pPr>
          </a:lstStyle>
          <a:p>
            <a:pPr marL="0" lvl="0" indent="0"/>
            <a:r>
              <a:rPr lang="en-US" dirty="0"/>
              <a:t>Click to edit Master subtitle style</a:t>
            </a:r>
            <a:endParaRPr lang="en-GB"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02888" y="310923"/>
            <a:ext cx="1505715" cy="612649"/>
          </a:xfrm>
          <a:prstGeom prst="rect">
            <a:avLst/>
          </a:prstGeom>
        </p:spPr>
      </p:pic>
    </p:spTree>
    <p:extLst>
      <p:ext uri="{BB962C8B-B14F-4D97-AF65-F5344CB8AC3E}">
        <p14:creationId xmlns:p14="http://schemas.microsoft.com/office/powerpoint/2010/main" val="2140813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or Statem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 t="10353" b="10238"/>
          <a:stretch/>
        </p:blipFill>
        <p:spPr>
          <a:xfrm>
            <a:off x="6" y="1"/>
            <a:ext cx="12208775" cy="6862531"/>
          </a:xfrm>
          <a:prstGeom prst="rect">
            <a:avLst/>
          </a:prstGeom>
        </p:spPr>
      </p:pic>
      <p:sp>
        <p:nvSpPr>
          <p:cNvPr id="12" name="Text Placeholder 5"/>
          <p:cNvSpPr>
            <a:spLocks noGrp="1"/>
          </p:cNvSpPr>
          <p:nvPr>
            <p:ph type="body" sz="quarter" idx="11" hasCustomPrompt="1"/>
          </p:nvPr>
        </p:nvSpPr>
        <p:spPr>
          <a:xfrm>
            <a:off x="480125" y="5824033"/>
            <a:ext cx="9165586" cy="328295"/>
          </a:xfrm>
        </p:spPr>
        <p:txBody>
          <a:bodyPr anchor="b" anchorCtr="0">
            <a:spAutoFit/>
          </a:bodyPr>
          <a:lstStyle>
            <a:lvl1pPr marL="0" indent="0">
              <a:spcAft>
                <a:spcPts val="0"/>
              </a:spcAft>
              <a:buNone/>
              <a:defRPr>
                <a:solidFill>
                  <a:schemeClr val="bg1"/>
                </a:solidFill>
              </a:defRPr>
            </a:lvl1pPr>
            <a:lvl2pPr marL="361841" indent="0">
              <a:spcAft>
                <a:spcPts val="0"/>
              </a:spcAft>
              <a:buNone/>
              <a:defRPr>
                <a:solidFill>
                  <a:schemeClr val="bg1"/>
                </a:solidFill>
              </a:defRPr>
            </a:lvl2pPr>
            <a:lvl3pPr marL="710988" indent="0">
              <a:spcAft>
                <a:spcPts val="0"/>
              </a:spcAft>
              <a:buNone/>
              <a:defRPr>
                <a:solidFill>
                  <a:schemeClr val="bg1"/>
                </a:solidFill>
              </a:defRPr>
            </a:lvl3pPr>
            <a:lvl4pPr marL="1087641" indent="0">
              <a:spcAft>
                <a:spcPts val="0"/>
              </a:spcAft>
              <a:buNone/>
              <a:defRPr>
                <a:solidFill>
                  <a:schemeClr val="bg1"/>
                </a:solidFill>
              </a:defRPr>
            </a:lvl4pPr>
            <a:lvl5pPr marL="1472759" indent="0">
              <a:spcAft>
                <a:spcPts val="0"/>
              </a:spcAft>
              <a:buNone/>
              <a:defRPr>
                <a:solidFill>
                  <a:schemeClr val="bg1"/>
                </a:solidFill>
              </a:defRPr>
            </a:lvl5pPr>
          </a:lstStyle>
          <a:p>
            <a:pPr lvl="0"/>
            <a:r>
              <a:rPr lang="en-US" dirty="0"/>
              <a:t>Subtitle here if required</a:t>
            </a:r>
          </a:p>
        </p:txBody>
      </p:sp>
      <p:sp>
        <p:nvSpPr>
          <p:cNvPr id="13" name="Text Placeholder 3"/>
          <p:cNvSpPr>
            <a:spLocks noGrp="1"/>
          </p:cNvSpPr>
          <p:nvPr>
            <p:ph type="body" sz="quarter" idx="10" hasCustomPrompt="1"/>
          </p:nvPr>
        </p:nvSpPr>
        <p:spPr>
          <a:xfrm>
            <a:off x="480125" y="4440356"/>
            <a:ext cx="9163108" cy="444567"/>
          </a:xfrm>
        </p:spPr>
        <p:txBody>
          <a:bodyPr wrap="square" anchor="ctr" anchorCtr="0">
            <a:spAutoFit/>
          </a:bodyPr>
          <a:lstStyle>
            <a:lvl1pPr marL="0" indent="0">
              <a:lnSpc>
                <a:spcPts val="3467"/>
              </a:lnSpc>
              <a:spcAft>
                <a:spcPts val="0"/>
              </a:spcAft>
              <a:buNone/>
              <a:defRPr sz="3500" b="1">
                <a:solidFill>
                  <a:schemeClr val="bg1"/>
                </a:solidFill>
              </a:defRPr>
            </a:lvl1pPr>
            <a:lvl2pPr marL="361841" indent="0">
              <a:buNone/>
              <a:defRPr sz="3500" b="1">
                <a:solidFill>
                  <a:schemeClr val="bg1"/>
                </a:solidFill>
              </a:defRPr>
            </a:lvl2pPr>
            <a:lvl3pPr marL="710988" indent="0">
              <a:buNone/>
              <a:defRPr sz="3500" b="1">
                <a:solidFill>
                  <a:schemeClr val="bg1"/>
                </a:solidFill>
              </a:defRPr>
            </a:lvl3pPr>
            <a:lvl4pPr marL="1087641" indent="0">
              <a:buNone/>
              <a:defRPr sz="3500" b="1">
                <a:solidFill>
                  <a:schemeClr val="bg1"/>
                </a:solidFill>
              </a:defRPr>
            </a:lvl4pPr>
            <a:lvl5pPr marL="1472759" indent="0">
              <a:buNone/>
              <a:defRPr sz="3500" b="1">
                <a:solidFill>
                  <a:schemeClr val="bg1"/>
                </a:solidFill>
              </a:defRPr>
            </a:lvl5pPr>
          </a:lstStyle>
          <a:p>
            <a:pPr lvl="0"/>
            <a:r>
              <a:rPr lang="en-US" dirty="0"/>
              <a:t>Section Header title here</a:t>
            </a:r>
          </a:p>
        </p:txBody>
      </p:sp>
      <p:sp>
        <p:nvSpPr>
          <p:cNvPr id="9" name="Text Placeholder 6"/>
          <p:cNvSpPr>
            <a:spLocks noGrp="1"/>
          </p:cNvSpPr>
          <p:nvPr>
            <p:ph type="body" sz="quarter" idx="12" hasCustomPrompt="1"/>
          </p:nvPr>
        </p:nvSpPr>
        <p:spPr>
          <a:xfrm>
            <a:off x="480125" y="1519769"/>
            <a:ext cx="9154853" cy="533480"/>
          </a:xfrm>
        </p:spPr>
        <p:txBody>
          <a:bodyPr>
            <a:spAutoFit/>
          </a:bodyPr>
          <a:lstStyle>
            <a:lvl1pPr marL="0" indent="0">
              <a:spcAft>
                <a:spcPts val="0"/>
              </a:spcAft>
              <a:buNone/>
              <a:defRPr sz="3500" b="1">
                <a:solidFill>
                  <a:schemeClr val="bg1"/>
                </a:solidFill>
              </a:defRPr>
            </a:lvl1pPr>
            <a:lvl2pPr marL="361841" indent="0">
              <a:buNone/>
              <a:defRPr>
                <a:solidFill>
                  <a:schemeClr val="bg1"/>
                </a:solidFill>
              </a:defRPr>
            </a:lvl2pPr>
            <a:lvl3pPr marL="710988" indent="0">
              <a:buNone/>
              <a:defRPr>
                <a:solidFill>
                  <a:schemeClr val="bg1"/>
                </a:solidFill>
              </a:defRPr>
            </a:lvl3pPr>
            <a:lvl4pPr marL="1087641" indent="0">
              <a:buNone/>
              <a:defRPr>
                <a:solidFill>
                  <a:schemeClr val="bg1"/>
                </a:solidFill>
              </a:defRPr>
            </a:lvl4pPr>
            <a:lvl5pPr marL="1472759" indent="0">
              <a:buNone/>
              <a:defRPr>
                <a:solidFill>
                  <a:schemeClr val="bg1"/>
                </a:solidFill>
              </a:defRPr>
            </a:lvl5pPr>
          </a:lstStyle>
          <a:p>
            <a:pPr lvl="0"/>
            <a:r>
              <a:rPr lang="en-US" dirty="0"/>
              <a:t>Type your statement text here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4105" y="476379"/>
            <a:ext cx="737289" cy="637340"/>
          </a:xfrm>
          <a:prstGeom prst="rect">
            <a:avLst/>
          </a:prstGeom>
        </p:spPr>
      </p:pic>
    </p:spTree>
    <p:extLst>
      <p:ext uri="{BB962C8B-B14F-4D97-AF65-F5344CB8AC3E}">
        <p14:creationId xmlns:p14="http://schemas.microsoft.com/office/powerpoint/2010/main" val="336659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4_Title Slide OPTION 0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4" y="4"/>
            <a:ext cx="12188387" cy="6857999"/>
          </a:xfrm>
          <a:prstGeom prst="rect">
            <a:avLst/>
          </a:prstGeom>
        </p:spPr>
      </p:pic>
      <p:pic>
        <p:nvPicPr>
          <p:cNvPr id="7" name="Picture 6"/>
          <p:cNvPicPr>
            <a:picLocks/>
          </p:cNvPicPr>
          <p:nvPr userDrawn="1"/>
        </p:nvPicPr>
        <p:blipFill rotWithShape="1">
          <a:blip r:embed="rId3">
            <a:extLst>
              <a:ext uri="{28A0092B-C50C-407E-A947-70E740481C1C}">
                <a14:useLocalDpi xmlns:a14="http://schemas.microsoft.com/office/drawing/2010/main" val="0"/>
              </a:ext>
            </a:extLst>
          </a:blip>
          <a:srcRect l="22398" t="11460" r="16737" b="30241"/>
          <a:stretch/>
        </p:blipFill>
        <p:spPr>
          <a:xfrm>
            <a:off x="527049" y="1430216"/>
            <a:ext cx="5220004" cy="5427784"/>
          </a:xfrm>
          <a:prstGeom prst="rect">
            <a:avLst/>
          </a:prstGeom>
        </p:spPr>
      </p:pic>
      <p:sp>
        <p:nvSpPr>
          <p:cNvPr id="2" name="Title 1"/>
          <p:cNvSpPr>
            <a:spLocks noGrp="1"/>
          </p:cNvSpPr>
          <p:nvPr>
            <p:ph type="ctrTitle"/>
          </p:nvPr>
        </p:nvSpPr>
        <p:spPr>
          <a:xfrm>
            <a:off x="889208" y="3647627"/>
            <a:ext cx="4359075" cy="1101515"/>
          </a:xfrm>
        </p:spPr>
        <p:txBody>
          <a:bodyPr vert="horz" lIns="0" tIns="0" rIns="0" bIns="0" rtlCol="0" anchor="t" anchorCtr="0">
            <a:noAutofit/>
          </a:bodyPr>
          <a:lstStyle>
            <a:lvl1pPr>
              <a:lnSpc>
                <a:spcPct val="95000"/>
              </a:lnSpc>
              <a:defRPr lang="en-GB" sz="2500">
                <a:solidFill>
                  <a:schemeClr val="bg1"/>
                </a:solidFill>
                <a:effectLst/>
              </a:defRPr>
            </a:lvl1pPr>
          </a:lstStyle>
          <a:p>
            <a:pPr lvl="0"/>
            <a:r>
              <a:rPr lang="en-US" dirty="0"/>
              <a:t>Click to edit Master title style</a:t>
            </a:r>
            <a:endParaRPr lang="en-GB" dirty="0"/>
          </a:p>
        </p:txBody>
      </p:sp>
      <p:sp>
        <p:nvSpPr>
          <p:cNvPr id="3" name="Subtitle 2"/>
          <p:cNvSpPr>
            <a:spLocks noGrp="1"/>
          </p:cNvSpPr>
          <p:nvPr>
            <p:ph type="subTitle" idx="1"/>
          </p:nvPr>
        </p:nvSpPr>
        <p:spPr>
          <a:xfrm>
            <a:off x="889208" y="4632383"/>
            <a:ext cx="4359075" cy="1494771"/>
          </a:xfrm>
        </p:spPr>
        <p:txBody>
          <a:bodyPr vert="horz" lIns="0" tIns="0" rIns="0" bIns="0" rtlCol="0" anchor="t" anchorCtr="0">
            <a:noAutofit/>
          </a:bodyPr>
          <a:lstStyle>
            <a:lvl1pPr marL="179312" indent="-179312">
              <a:lnSpc>
                <a:spcPct val="95000"/>
              </a:lnSpc>
              <a:spcBef>
                <a:spcPts val="0"/>
              </a:spcBef>
              <a:buNone/>
              <a:defRPr lang="en-GB" sz="1700">
                <a:solidFill>
                  <a:schemeClr val="bg1"/>
                </a:solidFill>
                <a:effectLst/>
                <a:latin typeface="+mn-lt"/>
              </a:defRPr>
            </a:lvl1pPr>
          </a:lstStyle>
          <a:p>
            <a:pPr marL="0" lvl="0" indent="0"/>
            <a:r>
              <a:rPr lang="en-US" dirty="0"/>
              <a:t>Click to edit Master subtitle style</a:t>
            </a:r>
            <a:endParaRPr lang="en-GB"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02888" y="310923"/>
            <a:ext cx="1505715" cy="612649"/>
          </a:xfrm>
          <a:prstGeom prst="rect">
            <a:avLst/>
          </a:prstGeom>
        </p:spPr>
      </p:pic>
    </p:spTree>
    <p:extLst>
      <p:ext uri="{BB962C8B-B14F-4D97-AF65-F5344CB8AC3E}">
        <p14:creationId xmlns:p14="http://schemas.microsoft.com/office/powerpoint/2010/main" val="16864590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1_Title Slide OPTION 0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6" y="0"/>
            <a:ext cx="12188388" cy="6858000"/>
          </a:xfrm>
          <a:prstGeom prst="rect">
            <a:avLst/>
          </a:prstGeom>
        </p:spPr>
      </p:pic>
      <p:pic>
        <p:nvPicPr>
          <p:cNvPr id="7" name="Picture 6"/>
          <p:cNvPicPr>
            <a:picLocks/>
          </p:cNvPicPr>
          <p:nvPr userDrawn="1"/>
        </p:nvPicPr>
        <p:blipFill rotWithShape="1">
          <a:blip r:embed="rId3">
            <a:extLst>
              <a:ext uri="{28A0092B-C50C-407E-A947-70E740481C1C}">
                <a14:useLocalDpi xmlns:a14="http://schemas.microsoft.com/office/drawing/2010/main" val="0"/>
              </a:ext>
            </a:extLst>
          </a:blip>
          <a:srcRect l="22398" t="11460" r="16737" b="30241"/>
          <a:stretch/>
        </p:blipFill>
        <p:spPr>
          <a:xfrm>
            <a:off x="527049" y="1430216"/>
            <a:ext cx="5220004" cy="5427784"/>
          </a:xfrm>
          <a:prstGeom prst="rect">
            <a:avLst/>
          </a:prstGeom>
        </p:spPr>
      </p:pic>
      <p:sp>
        <p:nvSpPr>
          <p:cNvPr id="2" name="Title 1"/>
          <p:cNvSpPr>
            <a:spLocks noGrp="1"/>
          </p:cNvSpPr>
          <p:nvPr>
            <p:ph type="ctrTitle"/>
          </p:nvPr>
        </p:nvSpPr>
        <p:spPr>
          <a:xfrm>
            <a:off x="889208" y="3647627"/>
            <a:ext cx="4359075" cy="1101515"/>
          </a:xfrm>
        </p:spPr>
        <p:txBody>
          <a:bodyPr vert="horz" lIns="0" tIns="0" rIns="0" bIns="0" rtlCol="0" anchor="t" anchorCtr="0">
            <a:noAutofit/>
          </a:bodyPr>
          <a:lstStyle>
            <a:lvl1pPr>
              <a:lnSpc>
                <a:spcPct val="95000"/>
              </a:lnSpc>
              <a:defRPr lang="en-GB" sz="2500">
                <a:solidFill>
                  <a:schemeClr val="bg1"/>
                </a:solidFill>
                <a:effectLst/>
              </a:defRPr>
            </a:lvl1pPr>
          </a:lstStyle>
          <a:p>
            <a:pPr lvl="0"/>
            <a:r>
              <a:rPr lang="en-US" dirty="0"/>
              <a:t>Click to edit Master title style</a:t>
            </a:r>
            <a:endParaRPr lang="en-GB" dirty="0"/>
          </a:p>
        </p:txBody>
      </p:sp>
      <p:sp>
        <p:nvSpPr>
          <p:cNvPr id="3" name="Subtitle 2"/>
          <p:cNvSpPr>
            <a:spLocks noGrp="1"/>
          </p:cNvSpPr>
          <p:nvPr>
            <p:ph type="subTitle" idx="1"/>
          </p:nvPr>
        </p:nvSpPr>
        <p:spPr>
          <a:xfrm>
            <a:off x="889208" y="4632383"/>
            <a:ext cx="4359075" cy="1494771"/>
          </a:xfrm>
        </p:spPr>
        <p:txBody>
          <a:bodyPr vert="horz" lIns="0" tIns="0" rIns="0" bIns="0" rtlCol="0" anchor="t" anchorCtr="0">
            <a:noAutofit/>
          </a:bodyPr>
          <a:lstStyle>
            <a:lvl1pPr marL="179312" indent="-179312">
              <a:lnSpc>
                <a:spcPct val="95000"/>
              </a:lnSpc>
              <a:spcBef>
                <a:spcPts val="0"/>
              </a:spcBef>
              <a:buNone/>
              <a:defRPr lang="en-GB" sz="1700">
                <a:solidFill>
                  <a:schemeClr val="bg1"/>
                </a:solidFill>
                <a:effectLst/>
                <a:latin typeface="+mn-lt"/>
              </a:defRPr>
            </a:lvl1pPr>
          </a:lstStyle>
          <a:p>
            <a:pPr marL="0" lvl="0" indent="0"/>
            <a:r>
              <a:rPr lang="en-US" dirty="0"/>
              <a:t>Click to edit Master subtitle style</a:t>
            </a:r>
            <a:endParaRPr lang="en-GB"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02888" y="310923"/>
            <a:ext cx="1505715" cy="612649"/>
          </a:xfrm>
          <a:prstGeom prst="rect">
            <a:avLst/>
          </a:prstGeom>
        </p:spPr>
      </p:pic>
    </p:spTree>
    <p:extLst>
      <p:ext uri="{BB962C8B-B14F-4D97-AF65-F5344CB8AC3E}">
        <p14:creationId xmlns:p14="http://schemas.microsoft.com/office/powerpoint/2010/main" val="33547961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5_Title Slide OPTION 0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6" y="4"/>
            <a:ext cx="12188388" cy="6857999"/>
          </a:xfrm>
          <a:prstGeom prst="rect">
            <a:avLst/>
          </a:prstGeom>
        </p:spPr>
      </p:pic>
      <p:pic>
        <p:nvPicPr>
          <p:cNvPr id="7" name="Picture 6"/>
          <p:cNvPicPr>
            <a:picLocks/>
          </p:cNvPicPr>
          <p:nvPr userDrawn="1"/>
        </p:nvPicPr>
        <p:blipFill rotWithShape="1">
          <a:blip r:embed="rId3">
            <a:extLst>
              <a:ext uri="{28A0092B-C50C-407E-A947-70E740481C1C}">
                <a14:useLocalDpi xmlns:a14="http://schemas.microsoft.com/office/drawing/2010/main" val="0"/>
              </a:ext>
            </a:extLst>
          </a:blip>
          <a:srcRect l="22398" t="11460" r="16737" b="30241"/>
          <a:stretch/>
        </p:blipFill>
        <p:spPr>
          <a:xfrm>
            <a:off x="527049" y="1430216"/>
            <a:ext cx="5220004" cy="5427784"/>
          </a:xfrm>
          <a:prstGeom prst="rect">
            <a:avLst/>
          </a:prstGeom>
        </p:spPr>
      </p:pic>
      <p:sp>
        <p:nvSpPr>
          <p:cNvPr id="2" name="Title 1"/>
          <p:cNvSpPr>
            <a:spLocks noGrp="1"/>
          </p:cNvSpPr>
          <p:nvPr>
            <p:ph type="ctrTitle"/>
          </p:nvPr>
        </p:nvSpPr>
        <p:spPr>
          <a:xfrm>
            <a:off x="889208" y="3647627"/>
            <a:ext cx="4359075" cy="1101515"/>
          </a:xfrm>
        </p:spPr>
        <p:txBody>
          <a:bodyPr vert="horz" lIns="0" tIns="0" rIns="0" bIns="0" rtlCol="0" anchor="t" anchorCtr="0">
            <a:noAutofit/>
          </a:bodyPr>
          <a:lstStyle>
            <a:lvl1pPr>
              <a:lnSpc>
                <a:spcPct val="95000"/>
              </a:lnSpc>
              <a:defRPr lang="en-GB" sz="2500">
                <a:solidFill>
                  <a:schemeClr val="bg1"/>
                </a:solidFill>
                <a:effectLst/>
              </a:defRPr>
            </a:lvl1pPr>
          </a:lstStyle>
          <a:p>
            <a:pPr lvl="0"/>
            <a:r>
              <a:rPr lang="en-US" dirty="0"/>
              <a:t>Click to edit Master title style</a:t>
            </a:r>
            <a:endParaRPr lang="en-GB" dirty="0"/>
          </a:p>
        </p:txBody>
      </p:sp>
      <p:sp>
        <p:nvSpPr>
          <p:cNvPr id="3" name="Subtitle 2"/>
          <p:cNvSpPr>
            <a:spLocks noGrp="1"/>
          </p:cNvSpPr>
          <p:nvPr>
            <p:ph type="subTitle" idx="1"/>
          </p:nvPr>
        </p:nvSpPr>
        <p:spPr>
          <a:xfrm>
            <a:off x="889208" y="4632383"/>
            <a:ext cx="4359075" cy="1494771"/>
          </a:xfrm>
        </p:spPr>
        <p:txBody>
          <a:bodyPr vert="horz" lIns="0" tIns="0" rIns="0" bIns="0" rtlCol="0" anchor="t" anchorCtr="0">
            <a:noAutofit/>
          </a:bodyPr>
          <a:lstStyle>
            <a:lvl1pPr marL="179312" indent="-179312">
              <a:lnSpc>
                <a:spcPct val="95000"/>
              </a:lnSpc>
              <a:spcBef>
                <a:spcPts val="0"/>
              </a:spcBef>
              <a:buNone/>
              <a:defRPr lang="en-GB" sz="1700">
                <a:solidFill>
                  <a:schemeClr val="bg1"/>
                </a:solidFill>
                <a:effectLst/>
                <a:latin typeface="+mn-lt"/>
              </a:defRPr>
            </a:lvl1pPr>
          </a:lstStyle>
          <a:p>
            <a:pPr marL="0" lvl="0" indent="0"/>
            <a:r>
              <a:rPr lang="en-US" dirty="0"/>
              <a:t>Click to edit Master subtitle style</a:t>
            </a:r>
            <a:endParaRPr lang="en-GB"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02888" y="310923"/>
            <a:ext cx="1505715" cy="612649"/>
          </a:xfrm>
          <a:prstGeom prst="rect">
            <a:avLst/>
          </a:prstGeom>
        </p:spPr>
      </p:pic>
    </p:spTree>
    <p:extLst>
      <p:ext uri="{BB962C8B-B14F-4D97-AF65-F5344CB8AC3E}">
        <p14:creationId xmlns:p14="http://schemas.microsoft.com/office/powerpoint/2010/main" val="11339094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2_Title Slide OPTION 0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6" y="4"/>
            <a:ext cx="12188388" cy="6857999"/>
          </a:xfrm>
          <a:prstGeom prst="rect">
            <a:avLst/>
          </a:prstGeom>
        </p:spPr>
      </p:pic>
      <p:pic>
        <p:nvPicPr>
          <p:cNvPr id="7" name="Picture 6"/>
          <p:cNvPicPr>
            <a:picLocks/>
          </p:cNvPicPr>
          <p:nvPr userDrawn="1"/>
        </p:nvPicPr>
        <p:blipFill rotWithShape="1">
          <a:blip r:embed="rId3">
            <a:extLst>
              <a:ext uri="{28A0092B-C50C-407E-A947-70E740481C1C}">
                <a14:useLocalDpi xmlns:a14="http://schemas.microsoft.com/office/drawing/2010/main" val="0"/>
              </a:ext>
            </a:extLst>
          </a:blip>
          <a:srcRect l="22398" t="11460" r="16737" b="30241"/>
          <a:stretch/>
        </p:blipFill>
        <p:spPr>
          <a:xfrm>
            <a:off x="527049" y="1430216"/>
            <a:ext cx="5220004" cy="5427784"/>
          </a:xfrm>
          <a:prstGeom prst="rect">
            <a:avLst/>
          </a:prstGeom>
        </p:spPr>
      </p:pic>
      <p:sp>
        <p:nvSpPr>
          <p:cNvPr id="2" name="Title 1"/>
          <p:cNvSpPr>
            <a:spLocks noGrp="1"/>
          </p:cNvSpPr>
          <p:nvPr>
            <p:ph type="ctrTitle"/>
          </p:nvPr>
        </p:nvSpPr>
        <p:spPr>
          <a:xfrm>
            <a:off x="889208" y="3647627"/>
            <a:ext cx="4359075" cy="1101515"/>
          </a:xfrm>
        </p:spPr>
        <p:txBody>
          <a:bodyPr vert="horz" lIns="0" tIns="0" rIns="0" bIns="0" rtlCol="0" anchor="t" anchorCtr="0">
            <a:noAutofit/>
          </a:bodyPr>
          <a:lstStyle>
            <a:lvl1pPr>
              <a:lnSpc>
                <a:spcPct val="95000"/>
              </a:lnSpc>
              <a:defRPr lang="en-GB" sz="2500">
                <a:solidFill>
                  <a:schemeClr val="bg1"/>
                </a:solidFill>
                <a:effectLst/>
              </a:defRPr>
            </a:lvl1pPr>
          </a:lstStyle>
          <a:p>
            <a:pPr lvl="0"/>
            <a:r>
              <a:rPr lang="en-US" dirty="0"/>
              <a:t>Click to edit Master title style</a:t>
            </a:r>
            <a:endParaRPr lang="en-GB" dirty="0"/>
          </a:p>
        </p:txBody>
      </p:sp>
      <p:sp>
        <p:nvSpPr>
          <p:cNvPr id="3" name="Subtitle 2"/>
          <p:cNvSpPr>
            <a:spLocks noGrp="1"/>
          </p:cNvSpPr>
          <p:nvPr>
            <p:ph type="subTitle" idx="1"/>
          </p:nvPr>
        </p:nvSpPr>
        <p:spPr>
          <a:xfrm>
            <a:off x="889208" y="4632383"/>
            <a:ext cx="4359075" cy="1494771"/>
          </a:xfrm>
        </p:spPr>
        <p:txBody>
          <a:bodyPr vert="horz" lIns="0" tIns="0" rIns="0" bIns="0" rtlCol="0" anchor="t" anchorCtr="0">
            <a:noAutofit/>
          </a:bodyPr>
          <a:lstStyle>
            <a:lvl1pPr marL="179312" indent="-179312">
              <a:lnSpc>
                <a:spcPct val="95000"/>
              </a:lnSpc>
              <a:spcBef>
                <a:spcPts val="0"/>
              </a:spcBef>
              <a:buNone/>
              <a:defRPr lang="en-GB" sz="1700">
                <a:solidFill>
                  <a:schemeClr val="bg1"/>
                </a:solidFill>
                <a:effectLst/>
                <a:latin typeface="+mn-lt"/>
              </a:defRPr>
            </a:lvl1pPr>
          </a:lstStyle>
          <a:p>
            <a:pPr marL="0" lvl="0" indent="0"/>
            <a:r>
              <a:rPr lang="en-US" dirty="0"/>
              <a:t>Click to edit Master subtitle style</a:t>
            </a:r>
            <a:endParaRPr lang="en-GB"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02888" y="310923"/>
            <a:ext cx="1505715" cy="612649"/>
          </a:xfrm>
          <a:prstGeom prst="rect">
            <a:avLst/>
          </a:prstGeom>
        </p:spPr>
      </p:pic>
    </p:spTree>
    <p:extLst>
      <p:ext uri="{BB962C8B-B14F-4D97-AF65-F5344CB8AC3E}">
        <p14:creationId xmlns:p14="http://schemas.microsoft.com/office/powerpoint/2010/main" val="41392701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3_Title Slide OPTION 0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4" y="4"/>
            <a:ext cx="12188387" cy="6857999"/>
          </a:xfrm>
          <a:prstGeom prst="rect">
            <a:avLst/>
          </a:prstGeom>
        </p:spPr>
      </p:pic>
      <p:pic>
        <p:nvPicPr>
          <p:cNvPr id="7" name="Picture 6"/>
          <p:cNvPicPr>
            <a:picLocks/>
          </p:cNvPicPr>
          <p:nvPr userDrawn="1"/>
        </p:nvPicPr>
        <p:blipFill rotWithShape="1">
          <a:blip r:embed="rId3">
            <a:extLst>
              <a:ext uri="{28A0092B-C50C-407E-A947-70E740481C1C}">
                <a14:useLocalDpi xmlns:a14="http://schemas.microsoft.com/office/drawing/2010/main" val="0"/>
              </a:ext>
            </a:extLst>
          </a:blip>
          <a:srcRect l="22398" t="11460" r="16737" b="30241"/>
          <a:stretch/>
        </p:blipFill>
        <p:spPr>
          <a:xfrm>
            <a:off x="527049" y="1430216"/>
            <a:ext cx="5220004" cy="5427784"/>
          </a:xfrm>
          <a:prstGeom prst="rect">
            <a:avLst/>
          </a:prstGeom>
        </p:spPr>
      </p:pic>
      <p:sp>
        <p:nvSpPr>
          <p:cNvPr id="2" name="Title 1"/>
          <p:cNvSpPr>
            <a:spLocks noGrp="1"/>
          </p:cNvSpPr>
          <p:nvPr>
            <p:ph type="ctrTitle"/>
          </p:nvPr>
        </p:nvSpPr>
        <p:spPr>
          <a:xfrm>
            <a:off x="889208" y="3647627"/>
            <a:ext cx="4359075" cy="1101515"/>
          </a:xfrm>
        </p:spPr>
        <p:txBody>
          <a:bodyPr vert="horz" lIns="0" tIns="0" rIns="0" bIns="0" rtlCol="0" anchor="t" anchorCtr="0">
            <a:noAutofit/>
          </a:bodyPr>
          <a:lstStyle>
            <a:lvl1pPr>
              <a:lnSpc>
                <a:spcPct val="95000"/>
              </a:lnSpc>
              <a:defRPr lang="en-GB" sz="2500">
                <a:solidFill>
                  <a:schemeClr val="bg1"/>
                </a:solidFill>
                <a:effectLst/>
              </a:defRPr>
            </a:lvl1pPr>
          </a:lstStyle>
          <a:p>
            <a:pPr lvl="0"/>
            <a:r>
              <a:rPr lang="en-US" dirty="0"/>
              <a:t>Click to edit Master title style</a:t>
            </a:r>
            <a:endParaRPr lang="en-GB" dirty="0"/>
          </a:p>
        </p:txBody>
      </p:sp>
      <p:sp>
        <p:nvSpPr>
          <p:cNvPr id="3" name="Subtitle 2"/>
          <p:cNvSpPr>
            <a:spLocks noGrp="1"/>
          </p:cNvSpPr>
          <p:nvPr>
            <p:ph type="subTitle" idx="1"/>
          </p:nvPr>
        </p:nvSpPr>
        <p:spPr>
          <a:xfrm>
            <a:off x="889208" y="4632383"/>
            <a:ext cx="4359075" cy="1494771"/>
          </a:xfrm>
        </p:spPr>
        <p:txBody>
          <a:bodyPr vert="horz" lIns="0" tIns="0" rIns="0" bIns="0" rtlCol="0" anchor="t" anchorCtr="0">
            <a:noAutofit/>
          </a:bodyPr>
          <a:lstStyle>
            <a:lvl1pPr marL="179312" indent="-179312">
              <a:lnSpc>
                <a:spcPct val="95000"/>
              </a:lnSpc>
              <a:spcBef>
                <a:spcPts val="0"/>
              </a:spcBef>
              <a:buNone/>
              <a:defRPr lang="en-GB" sz="1700">
                <a:solidFill>
                  <a:schemeClr val="bg1"/>
                </a:solidFill>
                <a:effectLst/>
                <a:latin typeface="+mn-lt"/>
              </a:defRPr>
            </a:lvl1pPr>
          </a:lstStyle>
          <a:p>
            <a:pPr marL="0" lvl="0" indent="0"/>
            <a:r>
              <a:rPr lang="en-US" dirty="0"/>
              <a:t>Click to edit Master subtitle style</a:t>
            </a:r>
            <a:endParaRPr lang="en-GB"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02888" y="310923"/>
            <a:ext cx="1505715" cy="612649"/>
          </a:xfrm>
          <a:prstGeom prst="rect">
            <a:avLst/>
          </a:prstGeom>
        </p:spPr>
      </p:pic>
    </p:spTree>
    <p:extLst>
      <p:ext uri="{BB962C8B-B14F-4D97-AF65-F5344CB8AC3E}">
        <p14:creationId xmlns:p14="http://schemas.microsoft.com/office/powerpoint/2010/main" val="102908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OPTION 0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0" y="0"/>
            <a:ext cx="12192000" cy="6858000"/>
          </a:xfrm>
          <a:prstGeom prst="rect">
            <a:avLst/>
          </a:prstGeom>
        </p:spPr>
      </p:pic>
      <p:pic>
        <p:nvPicPr>
          <p:cNvPr id="7" name="Picture 6"/>
          <p:cNvPicPr>
            <a:picLocks/>
          </p:cNvPicPr>
          <p:nvPr userDrawn="1"/>
        </p:nvPicPr>
        <p:blipFill rotWithShape="1">
          <a:blip r:embed="rId3">
            <a:extLst>
              <a:ext uri="{28A0092B-C50C-407E-A947-70E740481C1C}">
                <a14:useLocalDpi xmlns:a14="http://schemas.microsoft.com/office/drawing/2010/main" val="0"/>
              </a:ext>
            </a:extLst>
          </a:blip>
          <a:srcRect l="22398" t="11460" r="16737" b="30241"/>
          <a:stretch/>
        </p:blipFill>
        <p:spPr>
          <a:xfrm>
            <a:off x="527049" y="1430216"/>
            <a:ext cx="5220004" cy="5427784"/>
          </a:xfrm>
          <a:prstGeom prst="rect">
            <a:avLst/>
          </a:prstGeom>
        </p:spPr>
      </p:pic>
      <p:sp>
        <p:nvSpPr>
          <p:cNvPr id="2" name="Title 1"/>
          <p:cNvSpPr>
            <a:spLocks noGrp="1"/>
          </p:cNvSpPr>
          <p:nvPr>
            <p:ph type="ctrTitle"/>
          </p:nvPr>
        </p:nvSpPr>
        <p:spPr>
          <a:xfrm>
            <a:off x="889208" y="3647627"/>
            <a:ext cx="4359075" cy="1101515"/>
          </a:xfrm>
        </p:spPr>
        <p:txBody>
          <a:bodyPr vert="horz" lIns="0" tIns="0" rIns="0" bIns="0" rtlCol="0" anchor="t" anchorCtr="0">
            <a:noAutofit/>
          </a:bodyPr>
          <a:lstStyle>
            <a:lvl1pPr>
              <a:lnSpc>
                <a:spcPct val="95000"/>
              </a:lnSpc>
              <a:defRPr lang="en-GB" sz="2500">
                <a:solidFill>
                  <a:schemeClr val="bg1"/>
                </a:solidFill>
                <a:effectLst/>
              </a:defRPr>
            </a:lvl1pPr>
          </a:lstStyle>
          <a:p>
            <a:pPr lvl="0"/>
            <a:r>
              <a:rPr lang="en-US" dirty="0"/>
              <a:t>Click to edit Master title style</a:t>
            </a:r>
            <a:endParaRPr lang="en-GB" dirty="0"/>
          </a:p>
        </p:txBody>
      </p:sp>
      <p:sp>
        <p:nvSpPr>
          <p:cNvPr id="3" name="Subtitle 2"/>
          <p:cNvSpPr>
            <a:spLocks noGrp="1"/>
          </p:cNvSpPr>
          <p:nvPr>
            <p:ph type="subTitle" idx="1"/>
          </p:nvPr>
        </p:nvSpPr>
        <p:spPr>
          <a:xfrm>
            <a:off x="889208" y="4632383"/>
            <a:ext cx="4359075" cy="1494771"/>
          </a:xfrm>
        </p:spPr>
        <p:txBody>
          <a:bodyPr vert="horz" lIns="0" tIns="0" rIns="0" bIns="0" rtlCol="0" anchor="t" anchorCtr="0">
            <a:noAutofit/>
          </a:bodyPr>
          <a:lstStyle>
            <a:lvl1pPr marL="179312" indent="-179312">
              <a:lnSpc>
                <a:spcPct val="95000"/>
              </a:lnSpc>
              <a:spcBef>
                <a:spcPts val="0"/>
              </a:spcBef>
              <a:buNone/>
              <a:defRPr lang="en-GB" sz="1700">
                <a:solidFill>
                  <a:schemeClr val="bg1"/>
                </a:solidFill>
                <a:effectLst/>
                <a:latin typeface="+mn-lt"/>
              </a:defRPr>
            </a:lvl1pPr>
          </a:lstStyle>
          <a:p>
            <a:pPr marL="0" lvl="0" indent="0"/>
            <a:r>
              <a:rPr lang="en-US" dirty="0"/>
              <a:t>Click to edit Master subtitle style</a:t>
            </a:r>
            <a:endParaRPr lang="en-GB"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02888" y="310923"/>
            <a:ext cx="1505715" cy="612649"/>
          </a:xfrm>
          <a:prstGeom prst="rect">
            <a:avLst/>
          </a:prstGeom>
        </p:spPr>
      </p:pic>
    </p:spTree>
    <p:extLst>
      <p:ext uri="{BB962C8B-B14F-4D97-AF65-F5344CB8AC3E}">
        <p14:creationId xmlns:p14="http://schemas.microsoft.com/office/powerpoint/2010/main" val="26630918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358622" indent="-358622">
              <a:spcBef>
                <a:spcPts val="1800"/>
              </a:spcBef>
              <a:buClr>
                <a:schemeClr val="bg2"/>
              </a:buClr>
              <a:buFont typeface="+mj-lt"/>
              <a:buAutoNum type="arabicPeriod"/>
              <a:defRPr sz="1700" b="0"/>
            </a:lvl1pPr>
            <a:lvl2pPr marL="701377" indent="-342755">
              <a:buFont typeface="+mj-lt"/>
              <a:buAutoNum type="arabicPeriod"/>
              <a:defRPr sz="1700"/>
            </a:lvl2pPr>
            <a:lvl3pPr marL="1059999" indent="-342755">
              <a:buFont typeface="+mj-lt"/>
              <a:buAutoNum type="arabicPeriod"/>
              <a:defRPr sz="1600"/>
            </a:lvl3pPr>
            <a:lvl4pPr marL="1418621" indent="-342755">
              <a:buFont typeface="+mj-lt"/>
              <a:buAutoNum type="arabicPeriod"/>
              <a:defRPr sz="1600"/>
            </a:lvl4pPr>
            <a:lvl5pPr marL="1777243" indent="-342755">
              <a:buFont typeface="+mj-lt"/>
              <a:buAutoNum type="arabicPeriod"/>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11572846" y="6476218"/>
            <a:ext cx="384143" cy="365125"/>
          </a:xfrm>
        </p:spPr>
        <p:txBody>
          <a:bodyPr/>
          <a:lstStyle/>
          <a:p>
            <a:fld id="{2FE18977-94FB-415F-B497-03350E8854FC}" type="slidenum">
              <a:rPr lang="en-GB" smtClean="0">
                <a:solidFill>
                  <a:srgbClr val="9A8B7D"/>
                </a:solidFill>
              </a:rPr>
              <a:pPr/>
              <a:t>‹#›</a:t>
            </a:fld>
            <a:endParaRPr lang="en-GB" dirty="0">
              <a:solidFill>
                <a:srgbClr val="9A8B7D"/>
              </a:solidFill>
            </a:endParaRPr>
          </a:p>
        </p:txBody>
      </p:sp>
      <p:sp>
        <p:nvSpPr>
          <p:cNvPr id="8" name="Text Placeholder 7"/>
          <p:cNvSpPr>
            <a:spLocks noGrp="1"/>
          </p:cNvSpPr>
          <p:nvPr>
            <p:ph type="body" sz="quarter" idx="13"/>
          </p:nvPr>
        </p:nvSpPr>
        <p:spPr>
          <a:xfrm>
            <a:off x="524012" y="707464"/>
            <a:ext cx="9895182" cy="417287"/>
          </a:xfrm>
        </p:spPr>
        <p:txBody>
          <a:bodyPr/>
          <a:lstStyle>
            <a:lvl1pPr marL="0" indent="0">
              <a:buNone/>
              <a:defRPr sz="1700">
                <a:latin typeface="+mj-lt"/>
              </a:defRPr>
            </a:lvl1pPr>
            <a:lvl2pPr marL="358622" indent="0">
              <a:buNone/>
              <a:defRPr>
                <a:latin typeface="Cambria" pitchFamily="18" charset="0"/>
              </a:defRPr>
            </a:lvl2pPr>
            <a:lvl3pPr marL="717246" indent="0">
              <a:buNone/>
              <a:defRPr>
                <a:latin typeface="Cambria" pitchFamily="18" charset="0"/>
              </a:defRPr>
            </a:lvl3pPr>
            <a:lvl4pPr marL="1075868" indent="0">
              <a:buNone/>
              <a:defRPr>
                <a:latin typeface="Cambria" pitchFamily="18" charset="0"/>
              </a:defRPr>
            </a:lvl4pPr>
            <a:lvl5pPr marL="1434491" indent="0">
              <a:buNone/>
              <a:defRPr>
                <a:latin typeface="Cambria" pitchFamily="18" charset="0"/>
              </a:defRPr>
            </a:lvl5pPr>
          </a:lstStyle>
          <a:p>
            <a:pPr lvl="0"/>
            <a:r>
              <a:rPr lang="en-US" dirty="0"/>
              <a:t>Click to edit Master text styles</a:t>
            </a:r>
          </a:p>
        </p:txBody>
      </p:sp>
      <p:sp>
        <p:nvSpPr>
          <p:cNvPr id="10" name="Date Placeholder 3"/>
          <p:cNvSpPr>
            <a:spLocks noGrp="1"/>
          </p:cNvSpPr>
          <p:nvPr>
            <p:ph type="dt" sz="half" idx="2"/>
          </p:nvPr>
        </p:nvSpPr>
        <p:spPr>
          <a:xfrm>
            <a:off x="2281165" y="6476218"/>
            <a:ext cx="1224136"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00 Month 0000</a:t>
            </a:r>
          </a:p>
        </p:txBody>
      </p:sp>
      <p:sp>
        <p:nvSpPr>
          <p:cNvPr id="11"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Presentation title in footer</a:t>
            </a:r>
          </a:p>
        </p:txBody>
      </p:sp>
    </p:spTree>
    <p:extLst>
      <p:ext uri="{BB962C8B-B14F-4D97-AF65-F5344CB8AC3E}">
        <p14:creationId xmlns:p14="http://schemas.microsoft.com/office/powerpoint/2010/main" val="3423765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a:xfrm>
            <a:off x="527519" y="1412776"/>
            <a:ext cx="11140138" cy="4896544"/>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11572846" y="6476218"/>
            <a:ext cx="384143" cy="365125"/>
          </a:xfrm>
        </p:spPr>
        <p:txBody>
          <a:bodyPr/>
          <a:lstStyle>
            <a:lvl1pPr algn="r">
              <a:defRPr/>
            </a:lvl1pPr>
          </a:lstStyle>
          <a:p>
            <a:fld id="{2FE18977-94FB-415F-B497-03350E8854FC}" type="slidenum">
              <a:rPr lang="en-GB" smtClean="0">
                <a:solidFill>
                  <a:srgbClr val="9A8B7D"/>
                </a:solidFill>
              </a:rPr>
              <a:pPr/>
              <a:t>‹#›</a:t>
            </a:fld>
            <a:endParaRPr lang="en-GB" dirty="0">
              <a:solidFill>
                <a:srgbClr val="9A8B7D"/>
              </a:solidFill>
            </a:endParaRPr>
          </a:p>
        </p:txBody>
      </p:sp>
      <p:sp>
        <p:nvSpPr>
          <p:cNvPr id="8" name="Text Placeholder 7"/>
          <p:cNvSpPr>
            <a:spLocks noGrp="1"/>
          </p:cNvSpPr>
          <p:nvPr>
            <p:ph type="body" sz="quarter" idx="13"/>
          </p:nvPr>
        </p:nvSpPr>
        <p:spPr>
          <a:xfrm>
            <a:off x="524012" y="707464"/>
            <a:ext cx="9895182" cy="417287"/>
          </a:xfrm>
        </p:spPr>
        <p:txBody>
          <a:bodyPr/>
          <a:lstStyle>
            <a:lvl1pPr marL="0" indent="0">
              <a:buNone/>
              <a:defRPr sz="1700">
                <a:latin typeface="+mj-lt"/>
              </a:defRPr>
            </a:lvl1pPr>
            <a:lvl2pPr marL="358622" indent="0">
              <a:buNone/>
              <a:defRPr>
                <a:latin typeface="Cambria" pitchFamily="18" charset="0"/>
              </a:defRPr>
            </a:lvl2pPr>
            <a:lvl3pPr marL="717246" indent="0">
              <a:buNone/>
              <a:defRPr>
                <a:latin typeface="Cambria" pitchFamily="18" charset="0"/>
              </a:defRPr>
            </a:lvl3pPr>
            <a:lvl4pPr marL="1075868" indent="0">
              <a:buNone/>
              <a:defRPr>
                <a:latin typeface="Cambria" pitchFamily="18" charset="0"/>
              </a:defRPr>
            </a:lvl4pPr>
            <a:lvl5pPr marL="1434491" indent="0">
              <a:buNone/>
              <a:defRPr>
                <a:latin typeface="Cambria" pitchFamily="18" charset="0"/>
              </a:defRPr>
            </a:lvl5pPr>
          </a:lstStyle>
          <a:p>
            <a:pPr lvl="0"/>
            <a:r>
              <a:rPr lang="en-US" dirty="0"/>
              <a:t>Click to edit Master text styles</a:t>
            </a:r>
          </a:p>
        </p:txBody>
      </p:sp>
      <p:sp>
        <p:nvSpPr>
          <p:cNvPr id="9" name="Date Placeholder 3"/>
          <p:cNvSpPr>
            <a:spLocks noGrp="1"/>
          </p:cNvSpPr>
          <p:nvPr>
            <p:ph type="dt" sz="half" idx="10"/>
          </p:nvPr>
        </p:nvSpPr>
        <p:spPr>
          <a:xfrm>
            <a:off x="2281165" y="6476218"/>
            <a:ext cx="1152128" cy="365125"/>
          </a:xfrm>
        </p:spPr>
        <p:txBody>
          <a:bodyPr/>
          <a:lstStyle/>
          <a:p>
            <a:r>
              <a:rPr lang="en-GB" dirty="0">
                <a:solidFill>
                  <a:srgbClr val="9A8B7D"/>
                </a:solidFill>
              </a:rPr>
              <a:t>00 Month 0000</a:t>
            </a:r>
          </a:p>
        </p:txBody>
      </p:sp>
      <p:sp>
        <p:nvSpPr>
          <p:cNvPr id="10" name="Footer Placeholder 4"/>
          <p:cNvSpPr>
            <a:spLocks noGrp="1"/>
          </p:cNvSpPr>
          <p:nvPr>
            <p:ph type="ftr" sz="quarter" idx="11"/>
          </p:nvPr>
        </p:nvSpPr>
        <p:spPr>
          <a:xfrm>
            <a:off x="527195" y="6476218"/>
            <a:ext cx="1753975" cy="365125"/>
          </a:xfrm>
        </p:spPr>
        <p:txBody>
          <a:bodyPr/>
          <a:lstStyle/>
          <a:p>
            <a:r>
              <a:rPr lang="en-GB" dirty="0">
                <a:solidFill>
                  <a:srgbClr val="9A8B7D"/>
                </a:solidFill>
              </a:rPr>
              <a:t>Presentation title in footer</a:t>
            </a:r>
          </a:p>
        </p:txBody>
      </p:sp>
    </p:spTree>
    <p:extLst>
      <p:ext uri="{BB962C8B-B14F-4D97-AF65-F5344CB8AC3E}">
        <p14:creationId xmlns:p14="http://schemas.microsoft.com/office/powerpoint/2010/main" val="22116190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27188" y="1412883"/>
            <a:ext cx="5475124" cy="4895849"/>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2872" y="1412883"/>
            <a:ext cx="5475125" cy="4895849"/>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2FE18977-94FB-415F-B497-03350E8854FC}" type="slidenum">
              <a:rPr lang="en-GB" smtClean="0">
                <a:solidFill>
                  <a:srgbClr val="9A8B7D"/>
                </a:solidFill>
              </a:rPr>
              <a:pPr/>
              <a:t>‹#›</a:t>
            </a:fld>
            <a:endParaRPr lang="en-GB" dirty="0">
              <a:solidFill>
                <a:srgbClr val="9A8B7D"/>
              </a:solidFill>
            </a:endParaRPr>
          </a:p>
        </p:txBody>
      </p:sp>
      <p:sp>
        <p:nvSpPr>
          <p:cNvPr id="8" name="Text Placeholder 7"/>
          <p:cNvSpPr>
            <a:spLocks noGrp="1"/>
          </p:cNvSpPr>
          <p:nvPr>
            <p:ph type="body" sz="quarter" idx="13"/>
          </p:nvPr>
        </p:nvSpPr>
        <p:spPr>
          <a:xfrm>
            <a:off x="524012" y="707464"/>
            <a:ext cx="9895182" cy="417287"/>
          </a:xfrm>
        </p:spPr>
        <p:txBody>
          <a:bodyPr/>
          <a:lstStyle>
            <a:lvl1pPr marL="0" indent="0">
              <a:buNone/>
              <a:defRPr sz="1700">
                <a:latin typeface="+mj-lt"/>
              </a:defRPr>
            </a:lvl1pPr>
            <a:lvl2pPr marL="358622" indent="0">
              <a:buNone/>
              <a:defRPr>
                <a:latin typeface="Cambria" pitchFamily="18" charset="0"/>
              </a:defRPr>
            </a:lvl2pPr>
            <a:lvl3pPr marL="717246" indent="0">
              <a:buNone/>
              <a:defRPr>
                <a:latin typeface="Cambria" pitchFamily="18" charset="0"/>
              </a:defRPr>
            </a:lvl3pPr>
            <a:lvl4pPr marL="1075868" indent="0">
              <a:buNone/>
              <a:defRPr>
                <a:latin typeface="Cambria" pitchFamily="18" charset="0"/>
              </a:defRPr>
            </a:lvl4pPr>
            <a:lvl5pPr marL="1434491" indent="0">
              <a:buNone/>
              <a:defRPr>
                <a:latin typeface="Cambria" pitchFamily="18" charset="0"/>
              </a:defRPr>
            </a:lvl5pPr>
          </a:lstStyle>
          <a:p>
            <a:pPr lvl="0"/>
            <a:r>
              <a:rPr lang="en-US" dirty="0"/>
              <a:t>Click to edit Master text styles</a:t>
            </a:r>
          </a:p>
        </p:txBody>
      </p:sp>
      <p:sp>
        <p:nvSpPr>
          <p:cNvPr id="9" name="Date Placeholder 3"/>
          <p:cNvSpPr>
            <a:spLocks noGrp="1"/>
          </p:cNvSpPr>
          <p:nvPr>
            <p:ph type="dt" sz="half" idx="14"/>
          </p:nvPr>
        </p:nvSpPr>
        <p:spPr>
          <a:xfrm>
            <a:off x="2281165" y="6476218"/>
            <a:ext cx="1224136"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00 Month 0000</a:t>
            </a:r>
          </a:p>
        </p:txBody>
      </p:sp>
      <p:sp>
        <p:nvSpPr>
          <p:cNvPr id="10"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Presentation title in footer</a:t>
            </a:r>
          </a:p>
        </p:txBody>
      </p:sp>
    </p:spTree>
    <p:extLst>
      <p:ext uri="{BB962C8B-B14F-4D97-AF65-F5344CB8AC3E}">
        <p14:creationId xmlns:p14="http://schemas.microsoft.com/office/powerpoint/2010/main" val="408828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27188" y="1803404"/>
            <a:ext cx="5475124" cy="4508499"/>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2872" y="1803404"/>
            <a:ext cx="5475125" cy="4508499"/>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2FE18977-94FB-415F-B497-03350E8854FC}" type="slidenum">
              <a:rPr lang="en-GB" smtClean="0">
                <a:solidFill>
                  <a:srgbClr val="9A8B7D"/>
                </a:solidFill>
              </a:rPr>
              <a:pPr/>
              <a:t>‹#›</a:t>
            </a:fld>
            <a:endParaRPr lang="en-GB" dirty="0">
              <a:solidFill>
                <a:srgbClr val="9A8B7D"/>
              </a:solidFill>
            </a:endParaRPr>
          </a:p>
        </p:txBody>
      </p:sp>
      <p:sp>
        <p:nvSpPr>
          <p:cNvPr id="8" name="Text Placeholder 7"/>
          <p:cNvSpPr>
            <a:spLocks noGrp="1"/>
          </p:cNvSpPr>
          <p:nvPr>
            <p:ph type="body" sz="quarter" idx="13"/>
          </p:nvPr>
        </p:nvSpPr>
        <p:spPr>
          <a:xfrm>
            <a:off x="524012" y="707464"/>
            <a:ext cx="9895182" cy="417287"/>
          </a:xfrm>
        </p:spPr>
        <p:txBody>
          <a:bodyPr/>
          <a:lstStyle>
            <a:lvl1pPr marL="0" indent="0">
              <a:buNone/>
              <a:defRPr sz="1700">
                <a:latin typeface="+mj-lt"/>
              </a:defRPr>
            </a:lvl1pPr>
            <a:lvl2pPr marL="358622" indent="0">
              <a:buNone/>
              <a:defRPr>
                <a:latin typeface="Cambria" pitchFamily="18" charset="0"/>
              </a:defRPr>
            </a:lvl2pPr>
            <a:lvl3pPr marL="717246" indent="0">
              <a:buNone/>
              <a:defRPr>
                <a:latin typeface="Cambria" pitchFamily="18" charset="0"/>
              </a:defRPr>
            </a:lvl3pPr>
            <a:lvl4pPr marL="1075868" indent="0">
              <a:buNone/>
              <a:defRPr>
                <a:latin typeface="Cambria" pitchFamily="18" charset="0"/>
              </a:defRPr>
            </a:lvl4pPr>
            <a:lvl5pPr marL="1434491" indent="0">
              <a:buNone/>
              <a:defRPr>
                <a:latin typeface="Cambria" pitchFamily="18" charset="0"/>
              </a:defRPr>
            </a:lvl5pPr>
          </a:lstStyle>
          <a:p>
            <a:pPr lvl="0"/>
            <a:r>
              <a:rPr lang="en-US" dirty="0"/>
              <a:t>Click to edit Master text styles</a:t>
            </a:r>
          </a:p>
        </p:txBody>
      </p:sp>
      <p:sp>
        <p:nvSpPr>
          <p:cNvPr id="9" name="Date Placeholder 3"/>
          <p:cNvSpPr>
            <a:spLocks noGrp="1"/>
          </p:cNvSpPr>
          <p:nvPr>
            <p:ph type="dt" sz="half" idx="14"/>
          </p:nvPr>
        </p:nvSpPr>
        <p:spPr>
          <a:xfrm>
            <a:off x="2281165" y="6476218"/>
            <a:ext cx="1224136"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00 Month 0000</a:t>
            </a:r>
          </a:p>
        </p:txBody>
      </p:sp>
      <p:sp>
        <p:nvSpPr>
          <p:cNvPr id="10"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Presentation title in footer</a:t>
            </a:r>
          </a:p>
        </p:txBody>
      </p:sp>
      <p:sp>
        <p:nvSpPr>
          <p:cNvPr id="6" name="Text Placeholder 5"/>
          <p:cNvSpPr>
            <a:spLocks noGrp="1"/>
          </p:cNvSpPr>
          <p:nvPr>
            <p:ph type="body" sz="quarter" idx="15"/>
          </p:nvPr>
        </p:nvSpPr>
        <p:spPr>
          <a:xfrm>
            <a:off x="527051" y="1414470"/>
            <a:ext cx="5475288" cy="376237"/>
          </a:xfrm>
        </p:spPr>
        <p:txBody>
          <a:bodyPr/>
          <a:lstStyle>
            <a:lvl1pPr marL="0" indent="0">
              <a:buNone/>
              <a:defRPr b="1">
                <a:solidFill>
                  <a:schemeClr val="bg2"/>
                </a:solidFill>
              </a:defRPr>
            </a:lvl1pPr>
            <a:lvl2pPr marL="358622" indent="0">
              <a:buNone/>
              <a:defRPr b="1">
                <a:solidFill>
                  <a:schemeClr val="bg2"/>
                </a:solidFill>
              </a:defRPr>
            </a:lvl2pPr>
            <a:lvl3pPr marL="717246" indent="0">
              <a:buNone/>
              <a:defRPr b="1">
                <a:solidFill>
                  <a:schemeClr val="bg2"/>
                </a:solidFill>
              </a:defRPr>
            </a:lvl3pPr>
            <a:lvl4pPr marL="1075868" indent="0">
              <a:buNone/>
              <a:defRPr b="1">
                <a:solidFill>
                  <a:schemeClr val="bg2"/>
                </a:solidFill>
              </a:defRPr>
            </a:lvl4pPr>
            <a:lvl5pPr marL="1434491" indent="0">
              <a:buNone/>
              <a:defRPr b="1">
                <a:solidFill>
                  <a:schemeClr val="bg2"/>
                </a:solidFill>
              </a:defRPr>
            </a:lvl5pPr>
          </a:lstStyle>
          <a:p>
            <a:pPr lvl="0"/>
            <a:r>
              <a:rPr lang="en-US" dirty="0"/>
              <a:t>Click to edit Master text styles</a:t>
            </a:r>
            <a:endParaRPr lang="en-GB" dirty="0"/>
          </a:p>
        </p:txBody>
      </p:sp>
      <p:sp>
        <p:nvSpPr>
          <p:cNvPr id="12" name="Text Placeholder 11"/>
          <p:cNvSpPr>
            <a:spLocks noGrp="1"/>
          </p:cNvSpPr>
          <p:nvPr>
            <p:ph type="body" sz="quarter" idx="16"/>
          </p:nvPr>
        </p:nvSpPr>
        <p:spPr>
          <a:xfrm>
            <a:off x="6199196" y="1414463"/>
            <a:ext cx="5468937" cy="376236"/>
          </a:xfrm>
        </p:spPr>
        <p:txBody>
          <a:bodyPr vert="horz" lIns="0" tIns="0" rIns="0" bIns="0" rtlCol="0" anchor="t" anchorCtr="0">
            <a:noAutofit/>
          </a:bodyPr>
          <a:lstStyle>
            <a:lvl1pPr>
              <a:defRPr lang="en-US" b="1" smtClean="0">
                <a:solidFill>
                  <a:schemeClr val="bg2"/>
                </a:solidFill>
              </a:defRPr>
            </a:lvl1pPr>
            <a:lvl2pPr>
              <a:defRPr lang="en-US" b="1" smtClean="0">
                <a:solidFill>
                  <a:schemeClr val="bg2"/>
                </a:solidFill>
              </a:defRPr>
            </a:lvl2pPr>
            <a:lvl3pPr>
              <a:defRPr lang="en-US" b="1" smtClean="0">
                <a:solidFill>
                  <a:schemeClr val="bg2"/>
                </a:solidFill>
              </a:defRPr>
            </a:lvl3pPr>
            <a:lvl4pPr>
              <a:defRPr lang="en-US" b="1" smtClean="0">
                <a:solidFill>
                  <a:schemeClr val="bg2"/>
                </a:solidFill>
              </a:defRPr>
            </a:lvl4pPr>
            <a:lvl5pPr>
              <a:defRPr lang="en-GB" b="1">
                <a:solidFill>
                  <a:schemeClr val="bg2"/>
                </a:solidFill>
              </a:defRPr>
            </a:lvl5pPr>
          </a:lstStyle>
          <a:p>
            <a:pPr marL="0" lvl="0" indent="0">
              <a:buNone/>
            </a:pPr>
            <a:r>
              <a:rPr lang="en-US" dirty="0"/>
              <a:t>Click to edit Master text styles</a:t>
            </a:r>
            <a:endParaRPr lang="en-GB" dirty="0"/>
          </a:p>
        </p:txBody>
      </p:sp>
    </p:spTree>
    <p:extLst>
      <p:ext uri="{BB962C8B-B14F-4D97-AF65-F5344CB8AC3E}">
        <p14:creationId xmlns:p14="http://schemas.microsoft.com/office/powerpoint/2010/main" val="146381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479000" y="1589914"/>
            <a:ext cx="5316335" cy="41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13"/>
          <p:cNvSpPr>
            <a:spLocks noGrp="1"/>
          </p:cNvSpPr>
          <p:nvPr>
            <p:ph sz="quarter" idx="18"/>
          </p:nvPr>
        </p:nvSpPr>
        <p:spPr>
          <a:xfrm>
            <a:off x="6397958" y="1589914"/>
            <a:ext cx="5335668" cy="41018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a:xfrm>
            <a:off x="479000" y="384854"/>
            <a:ext cx="10105483" cy="451405"/>
          </a:xfrm>
        </p:spPr>
        <p:txBody>
          <a:bodyPr/>
          <a:lstStyle/>
          <a:p>
            <a:r>
              <a:rPr lang="en-US"/>
              <a:t>Click to edit Master title style</a:t>
            </a:r>
            <a:endParaRPr lang="en-GB" dirty="0"/>
          </a:p>
        </p:txBody>
      </p:sp>
      <p:sp>
        <p:nvSpPr>
          <p:cNvPr id="18" name="Text Placeholder 2"/>
          <p:cNvSpPr>
            <a:spLocks noGrp="1"/>
          </p:cNvSpPr>
          <p:nvPr>
            <p:ph type="body" sz="quarter" idx="14" hasCustomPrompt="1"/>
          </p:nvPr>
        </p:nvSpPr>
        <p:spPr>
          <a:xfrm>
            <a:off x="478994" y="924739"/>
            <a:ext cx="10106631" cy="369332"/>
          </a:xfrm>
        </p:spPr>
        <p:txBody>
          <a:bodyPr anchor="t" anchorCtr="0">
            <a:noAutofit/>
          </a:bodyPr>
          <a:lstStyle>
            <a:lvl1pPr marL="0" indent="0">
              <a:spcAft>
                <a:spcPts val="0"/>
              </a:spcAft>
              <a:buNone/>
              <a:defRPr sz="2400"/>
            </a:lvl1pPr>
            <a:lvl2pPr marL="361841" indent="0">
              <a:buNone/>
              <a:defRPr/>
            </a:lvl2pPr>
            <a:lvl3pPr marL="710988" indent="0">
              <a:buNone/>
              <a:defRPr/>
            </a:lvl3pPr>
            <a:lvl4pPr marL="1087641" indent="0">
              <a:buNone/>
              <a:defRPr/>
            </a:lvl4pPr>
            <a:lvl5pPr marL="1472759" indent="0">
              <a:buNone/>
              <a:defRPr/>
            </a:lvl5pPr>
          </a:lstStyle>
          <a:p>
            <a:pPr lvl="0"/>
            <a:r>
              <a:rPr lang="en-US" dirty="0"/>
              <a:t>Subtitle here if required</a:t>
            </a:r>
          </a:p>
        </p:txBody>
      </p:sp>
      <p:sp>
        <p:nvSpPr>
          <p:cNvPr id="19" name="Text Placeholder 5"/>
          <p:cNvSpPr>
            <a:spLocks noGrp="1"/>
          </p:cNvSpPr>
          <p:nvPr>
            <p:ph type="body" sz="quarter" idx="19" hasCustomPrompt="1"/>
          </p:nvPr>
        </p:nvSpPr>
        <p:spPr>
          <a:xfrm>
            <a:off x="478994" y="5757570"/>
            <a:ext cx="5329388" cy="169277"/>
          </a:xfrm>
        </p:spPr>
        <p:txBody>
          <a:bodyPr wrap="square" anchor="b" anchorCtr="0">
            <a:spAutoFit/>
          </a:bodyPr>
          <a:lstStyle>
            <a:lvl1pPr marL="0" indent="0">
              <a:buNone/>
              <a:defRPr sz="1100" baseline="0"/>
            </a:lvl1pPr>
            <a:lvl2pPr marL="357443" indent="0">
              <a:buNone/>
              <a:defRPr sz="1100"/>
            </a:lvl2pPr>
            <a:lvl3pPr marL="719783" indent="0">
              <a:buNone/>
              <a:defRPr sz="1100"/>
            </a:lvl3pPr>
            <a:lvl4pPr marL="1081126" indent="0">
              <a:buNone/>
              <a:defRPr sz="1100"/>
            </a:lvl4pPr>
            <a:lvl5pPr marL="1439568" indent="0">
              <a:buNone/>
              <a:defRPr sz="1100"/>
            </a:lvl5pPr>
          </a:lstStyle>
          <a:p>
            <a:pPr lvl="0"/>
            <a:r>
              <a:rPr lang="en-US" dirty="0"/>
              <a:t>Insert Source text here</a:t>
            </a:r>
          </a:p>
        </p:txBody>
      </p:sp>
      <p:sp>
        <p:nvSpPr>
          <p:cNvPr id="20" name="Text Placeholder 5"/>
          <p:cNvSpPr>
            <a:spLocks noGrp="1"/>
          </p:cNvSpPr>
          <p:nvPr>
            <p:ph type="body" sz="quarter" idx="20" hasCustomPrompt="1"/>
          </p:nvPr>
        </p:nvSpPr>
        <p:spPr>
          <a:xfrm>
            <a:off x="6397955" y="5757570"/>
            <a:ext cx="5329388" cy="169277"/>
          </a:xfrm>
        </p:spPr>
        <p:txBody>
          <a:bodyPr wrap="square" anchor="b" anchorCtr="0">
            <a:spAutoFit/>
          </a:bodyPr>
          <a:lstStyle>
            <a:lvl1pPr marL="0" indent="0">
              <a:buNone/>
              <a:defRPr sz="1100" baseline="0"/>
            </a:lvl1pPr>
            <a:lvl2pPr marL="357443" indent="0">
              <a:buNone/>
              <a:defRPr sz="1100"/>
            </a:lvl2pPr>
            <a:lvl3pPr marL="719783" indent="0">
              <a:buNone/>
              <a:defRPr sz="1100"/>
            </a:lvl3pPr>
            <a:lvl4pPr marL="1081126" indent="0">
              <a:buNone/>
              <a:defRPr sz="1100"/>
            </a:lvl4pPr>
            <a:lvl5pPr marL="1439568" indent="0">
              <a:buNone/>
              <a:defRPr sz="1100"/>
            </a:lvl5pPr>
          </a:lstStyle>
          <a:p>
            <a:pPr lvl="0"/>
            <a:r>
              <a:rPr lang="en-US" dirty="0"/>
              <a:t>Insert Source text here</a:t>
            </a:r>
          </a:p>
        </p:txBody>
      </p:sp>
      <p:sp>
        <p:nvSpPr>
          <p:cNvPr id="6" name="Date Placeholder 5"/>
          <p:cNvSpPr>
            <a:spLocks noGrp="1"/>
          </p:cNvSpPr>
          <p:nvPr>
            <p:ph type="dt" sz="half" idx="21"/>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22"/>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23"/>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7060525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27188" y="1412883"/>
            <a:ext cx="5475124" cy="4895849"/>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2FE18977-94FB-415F-B497-03350E8854FC}" type="slidenum">
              <a:rPr lang="en-GB" smtClean="0">
                <a:solidFill>
                  <a:srgbClr val="9A8B7D"/>
                </a:solidFill>
              </a:rPr>
              <a:pPr/>
              <a:t>‹#›</a:t>
            </a:fld>
            <a:endParaRPr lang="en-GB" dirty="0">
              <a:solidFill>
                <a:srgbClr val="9A8B7D"/>
              </a:solidFill>
            </a:endParaRPr>
          </a:p>
        </p:txBody>
      </p:sp>
      <p:sp>
        <p:nvSpPr>
          <p:cNvPr id="8" name="Text Placeholder 7"/>
          <p:cNvSpPr>
            <a:spLocks noGrp="1"/>
          </p:cNvSpPr>
          <p:nvPr>
            <p:ph type="body" sz="quarter" idx="13"/>
          </p:nvPr>
        </p:nvSpPr>
        <p:spPr>
          <a:xfrm>
            <a:off x="524012" y="707464"/>
            <a:ext cx="9895182" cy="417287"/>
          </a:xfrm>
        </p:spPr>
        <p:txBody>
          <a:bodyPr/>
          <a:lstStyle>
            <a:lvl1pPr marL="0" indent="0">
              <a:buNone/>
              <a:defRPr sz="1700">
                <a:latin typeface="+mj-lt"/>
              </a:defRPr>
            </a:lvl1pPr>
            <a:lvl2pPr marL="358622" indent="0">
              <a:buNone/>
              <a:defRPr>
                <a:latin typeface="Cambria" pitchFamily="18" charset="0"/>
              </a:defRPr>
            </a:lvl2pPr>
            <a:lvl3pPr marL="717246" indent="0">
              <a:buNone/>
              <a:defRPr>
                <a:latin typeface="Cambria" pitchFamily="18" charset="0"/>
              </a:defRPr>
            </a:lvl3pPr>
            <a:lvl4pPr marL="1075868" indent="0">
              <a:buNone/>
              <a:defRPr>
                <a:latin typeface="Cambria" pitchFamily="18" charset="0"/>
              </a:defRPr>
            </a:lvl4pPr>
            <a:lvl5pPr marL="1434491" indent="0">
              <a:buNone/>
              <a:defRPr>
                <a:latin typeface="Cambria" pitchFamily="18" charset="0"/>
              </a:defRPr>
            </a:lvl5pPr>
          </a:lstStyle>
          <a:p>
            <a:pPr lvl="0"/>
            <a:r>
              <a:rPr lang="en-US" dirty="0"/>
              <a:t>Click to edit Master text styles</a:t>
            </a:r>
          </a:p>
        </p:txBody>
      </p:sp>
      <p:sp>
        <p:nvSpPr>
          <p:cNvPr id="9" name="Date Placeholder 3"/>
          <p:cNvSpPr>
            <a:spLocks noGrp="1"/>
          </p:cNvSpPr>
          <p:nvPr>
            <p:ph type="dt" sz="half" idx="14"/>
          </p:nvPr>
        </p:nvSpPr>
        <p:spPr>
          <a:xfrm>
            <a:off x="2281165" y="6476218"/>
            <a:ext cx="1224136"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00 Month 0000</a:t>
            </a:r>
          </a:p>
        </p:txBody>
      </p:sp>
      <p:sp>
        <p:nvSpPr>
          <p:cNvPr id="10"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Presentation title in footer</a:t>
            </a:r>
          </a:p>
        </p:txBody>
      </p:sp>
      <p:sp>
        <p:nvSpPr>
          <p:cNvPr id="6" name="Picture Placeholder 5"/>
          <p:cNvSpPr>
            <a:spLocks noGrp="1"/>
          </p:cNvSpPr>
          <p:nvPr>
            <p:ph type="pic" sz="quarter" idx="15"/>
          </p:nvPr>
        </p:nvSpPr>
        <p:spPr>
          <a:xfrm>
            <a:off x="6199216" y="1414464"/>
            <a:ext cx="4104000" cy="4104000"/>
          </a:xfrm>
          <a:solidFill>
            <a:schemeClr val="tx1">
              <a:lumMod val="20000"/>
              <a:lumOff val="80000"/>
            </a:schemeClr>
          </a:solidFill>
        </p:spPr>
        <p:txBody>
          <a:bodyPr lIns="71970" tIns="71970"/>
          <a:lstStyle>
            <a:lvl1pPr marL="0" indent="0">
              <a:buNone/>
              <a:defRPr/>
            </a:lvl1pPr>
          </a:lstStyle>
          <a:p>
            <a:endParaRPr lang="en-GB" dirty="0"/>
          </a:p>
        </p:txBody>
      </p:sp>
    </p:spTree>
    <p:extLst>
      <p:ext uri="{BB962C8B-B14F-4D97-AF65-F5344CB8AC3E}">
        <p14:creationId xmlns:p14="http://schemas.microsoft.com/office/powerpoint/2010/main" val="9961317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and Image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27188" y="1803404"/>
            <a:ext cx="5475124" cy="4508499"/>
          </a:xfrm>
        </p:spPr>
        <p:txBody>
          <a:bodyPr vert="horz" lIns="0" tIns="0" rIns="0" bIns="0" rtlCol="0" anchor="t" anchorCtr="0">
            <a:noAutofit/>
          </a:bodyPr>
          <a:lstStyle>
            <a:lvl1pPr>
              <a:defRPr lang="en-US" smtClean="0"/>
            </a:lvl1pPr>
            <a:lvl2pPr>
              <a:defRPr lang="en-US" smtClean="0"/>
            </a:lvl2pPr>
            <a:lvl3pPr>
              <a:defRPr lang="en-US" smtClean="0"/>
            </a:lvl3pPr>
            <a:lvl4pPr>
              <a:defRPr lang="en-US" smtClean="0"/>
            </a:lvl4pPr>
            <a:lvl5pPr>
              <a:defRPr lang="en-GB"/>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2FE18977-94FB-415F-B497-03350E8854FC}" type="slidenum">
              <a:rPr lang="en-GB" smtClean="0">
                <a:solidFill>
                  <a:srgbClr val="9A8B7D"/>
                </a:solidFill>
              </a:rPr>
              <a:pPr/>
              <a:t>‹#›</a:t>
            </a:fld>
            <a:endParaRPr lang="en-GB" dirty="0">
              <a:solidFill>
                <a:srgbClr val="9A8B7D"/>
              </a:solidFill>
            </a:endParaRPr>
          </a:p>
        </p:txBody>
      </p:sp>
      <p:sp>
        <p:nvSpPr>
          <p:cNvPr id="8" name="Text Placeholder 7"/>
          <p:cNvSpPr>
            <a:spLocks noGrp="1"/>
          </p:cNvSpPr>
          <p:nvPr>
            <p:ph type="body" sz="quarter" idx="13"/>
          </p:nvPr>
        </p:nvSpPr>
        <p:spPr>
          <a:xfrm>
            <a:off x="524012" y="707464"/>
            <a:ext cx="9895182" cy="417287"/>
          </a:xfrm>
        </p:spPr>
        <p:txBody>
          <a:bodyPr/>
          <a:lstStyle>
            <a:lvl1pPr marL="0" indent="0">
              <a:buNone/>
              <a:defRPr sz="1700">
                <a:latin typeface="+mj-lt"/>
              </a:defRPr>
            </a:lvl1pPr>
            <a:lvl2pPr marL="358622" indent="0">
              <a:buNone/>
              <a:defRPr>
                <a:latin typeface="Cambria" pitchFamily="18" charset="0"/>
              </a:defRPr>
            </a:lvl2pPr>
            <a:lvl3pPr marL="717246" indent="0">
              <a:buNone/>
              <a:defRPr>
                <a:latin typeface="Cambria" pitchFamily="18" charset="0"/>
              </a:defRPr>
            </a:lvl3pPr>
            <a:lvl4pPr marL="1075868" indent="0">
              <a:buNone/>
              <a:defRPr>
                <a:latin typeface="Cambria" pitchFamily="18" charset="0"/>
              </a:defRPr>
            </a:lvl4pPr>
            <a:lvl5pPr marL="1434491" indent="0">
              <a:buNone/>
              <a:defRPr>
                <a:latin typeface="Cambria" pitchFamily="18" charset="0"/>
              </a:defRPr>
            </a:lvl5pPr>
          </a:lstStyle>
          <a:p>
            <a:pPr lvl="0"/>
            <a:r>
              <a:rPr lang="en-US" dirty="0"/>
              <a:t>Click to edit Master text styles</a:t>
            </a:r>
          </a:p>
        </p:txBody>
      </p:sp>
      <p:sp>
        <p:nvSpPr>
          <p:cNvPr id="9" name="Date Placeholder 3"/>
          <p:cNvSpPr>
            <a:spLocks noGrp="1"/>
          </p:cNvSpPr>
          <p:nvPr>
            <p:ph type="dt" sz="half" idx="14"/>
          </p:nvPr>
        </p:nvSpPr>
        <p:spPr>
          <a:xfrm>
            <a:off x="2281165" y="6476218"/>
            <a:ext cx="1224136"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00 Month 0000</a:t>
            </a:r>
          </a:p>
        </p:txBody>
      </p:sp>
      <p:sp>
        <p:nvSpPr>
          <p:cNvPr id="10"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Presentation title in footer</a:t>
            </a:r>
          </a:p>
        </p:txBody>
      </p:sp>
      <p:sp>
        <p:nvSpPr>
          <p:cNvPr id="6" name="Picture Placeholder 5"/>
          <p:cNvSpPr>
            <a:spLocks noGrp="1"/>
          </p:cNvSpPr>
          <p:nvPr>
            <p:ph type="pic" sz="quarter" idx="15"/>
          </p:nvPr>
        </p:nvSpPr>
        <p:spPr>
          <a:xfrm>
            <a:off x="6199216" y="1414464"/>
            <a:ext cx="4104000" cy="4104000"/>
          </a:xfrm>
          <a:solidFill>
            <a:schemeClr val="tx1">
              <a:lumMod val="20000"/>
              <a:lumOff val="80000"/>
            </a:schemeClr>
          </a:solidFill>
        </p:spPr>
        <p:txBody>
          <a:bodyPr lIns="71970" tIns="71970"/>
          <a:lstStyle>
            <a:lvl1pPr marL="0" indent="0">
              <a:buNone/>
              <a:defRPr/>
            </a:lvl1pPr>
          </a:lstStyle>
          <a:p>
            <a:endParaRPr lang="en-GB" dirty="0"/>
          </a:p>
        </p:txBody>
      </p:sp>
      <p:sp>
        <p:nvSpPr>
          <p:cNvPr id="5" name="Text Placeholder 4"/>
          <p:cNvSpPr>
            <a:spLocks noGrp="1"/>
          </p:cNvSpPr>
          <p:nvPr>
            <p:ph type="body" sz="quarter" idx="16"/>
          </p:nvPr>
        </p:nvSpPr>
        <p:spPr>
          <a:xfrm>
            <a:off x="527051" y="1414467"/>
            <a:ext cx="5475288" cy="376236"/>
          </a:xfrm>
        </p:spPr>
        <p:txBody>
          <a:bodyPr/>
          <a:lstStyle>
            <a:lvl1pPr marL="0" indent="0">
              <a:buNone/>
              <a:defRPr b="1">
                <a:solidFill>
                  <a:schemeClr val="bg2"/>
                </a:solidFill>
              </a:defRPr>
            </a:lvl1pPr>
            <a:lvl2pPr marL="358622" indent="0">
              <a:buNone/>
              <a:defRPr b="1">
                <a:solidFill>
                  <a:schemeClr val="bg2"/>
                </a:solidFill>
              </a:defRPr>
            </a:lvl2pPr>
            <a:lvl3pPr marL="717246" indent="0">
              <a:buNone/>
              <a:defRPr b="1">
                <a:solidFill>
                  <a:schemeClr val="bg2"/>
                </a:solidFill>
              </a:defRPr>
            </a:lvl3pPr>
            <a:lvl4pPr marL="1075868" indent="0">
              <a:buNone/>
              <a:defRPr b="1">
                <a:solidFill>
                  <a:schemeClr val="bg2"/>
                </a:solidFill>
              </a:defRPr>
            </a:lvl4pPr>
            <a:lvl5pPr marL="1434491" indent="0">
              <a:buNone/>
              <a:defRPr b="1">
                <a:solidFill>
                  <a:schemeClr val="bg2"/>
                </a:solidFill>
              </a:defRPr>
            </a:lvl5pPr>
          </a:lstStyle>
          <a:p>
            <a:pPr lvl="0"/>
            <a:r>
              <a:rPr lang="en-US" dirty="0"/>
              <a:t>Click to edit Master text styles</a:t>
            </a:r>
            <a:endParaRPr lang="en-GB" dirty="0"/>
          </a:p>
        </p:txBody>
      </p:sp>
    </p:spTree>
    <p:extLst>
      <p:ext uri="{BB962C8B-B14F-4D97-AF65-F5344CB8AC3E}">
        <p14:creationId xmlns:p14="http://schemas.microsoft.com/office/powerpoint/2010/main" val="25948676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527188" y="1412876"/>
            <a:ext cx="5475124" cy="4114800"/>
          </a:xfrm>
        </p:spPr>
        <p:txBody>
          <a:bodyPr vert="horz" lIns="0" tIns="0" rIns="0" bIns="0" rtlCol="0" anchor="ctr" anchorCtr="0">
            <a:noAutofit/>
          </a:bodyPr>
          <a:lstStyle>
            <a:lvl1pPr marL="0" indent="0">
              <a:buFont typeface="Arial" pitchFamily="34" charset="0"/>
              <a:buNone/>
              <a:defRPr lang="en-US" sz="2400" b="1" smtClean="0">
                <a:solidFill>
                  <a:schemeClr val="bg2"/>
                </a:solidFill>
              </a:defRPr>
            </a:lvl1pPr>
            <a:lvl2pPr marL="358622" indent="0">
              <a:buFont typeface="Arial" pitchFamily="34" charset="0"/>
              <a:buNone/>
              <a:defRPr lang="en-US" sz="2000" b="1" smtClean="0">
                <a:solidFill>
                  <a:schemeClr val="bg2"/>
                </a:solidFill>
              </a:defRPr>
            </a:lvl2pPr>
            <a:lvl3pPr marL="717246" indent="0">
              <a:buFont typeface="Arial" pitchFamily="34" charset="0"/>
              <a:buNone/>
              <a:defRPr lang="en-US" sz="1700" b="1" smtClean="0">
                <a:solidFill>
                  <a:schemeClr val="bg2"/>
                </a:solidFill>
              </a:defRPr>
            </a:lvl3pPr>
            <a:lvl4pPr marL="1075868" indent="0">
              <a:buFont typeface="Arial" pitchFamily="34" charset="0"/>
              <a:buNone/>
              <a:defRPr lang="en-US" sz="1700" b="1" smtClean="0">
                <a:solidFill>
                  <a:schemeClr val="bg2"/>
                </a:solidFill>
              </a:defRPr>
            </a:lvl4pPr>
            <a:lvl5pPr marL="1434491" indent="0">
              <a:buFont typeface="Arial" pitchFamily="34" charset="0"/>
              <a:buNone/>
              <a:defRPr lang="en-GB" sz="1700" b="1">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2FE18977-94FB-415F-B497-03350E8854FC}" type="slidenum">
              <a:rPr lang="en-GB" smtClean="0">
                <a:solidFill>
                  <a:srgbClr val="9A8B7D"/>
                </a:solidFill>
              </a:rPr>
              <a:pPr/>
              <a:t>‹#›</a:t>
            </a:fld>
            <a:endParaRPr lang="en-GB" dirty="0">
              <a:solidFill>
                <a:srgbClr val="9A8B7D"/>
              </a:solidFill>
            </a:endParaRPr>
          </a:p>
        </p:txBody>
      </p:sp>
      <p:sp>
        <p:nvSpPr>
          <p:cNvPr id="8" name="Text Placeholder 7"/>
          <p:cNvSpPr>
            <a:spLocks noGrp="1"/>
          </p:cNvSpPr>
          <p:nvPr>
            <p:ph type="body" sz="quarter" idx="13"/>
          </p:nvPr>
        </p:nvSpPr>
        <p:spPr>
          <a:xfrm>
            <a:off x="524012" y="707464"/>
            <a:ext cx="9895182" cy="417287"/>
          </a:xfrm>
        </p:spPr>
        <p:txBody>
          <a:bodyPr/>
          <a:lstStyle>
            <a:lvl1pPr marL="0" indent="0">
              <a:buNone/>
              <a:defRPr sz="1700">
                <a:latin typeface="+mj-lt"/>
              </a:defRPr>
            </a:lvl1pPr>
            <a:lvl2pPr marL="358622" indent="0">
              <a:buNone/>
              <a:defRPr>
                <a:latin typeface="Cambria" pitchFamily="18" charset="0"/>
              </a:defRPr>
            </a:lvl2pPr>
            <a:lvl3pPr marL="717246" indent="0">
              <a:buNone/>
              <a:defRPr>
                <a:latin typeface="Cambria" pitchFamily="18" charset="0"/>
              </a:defRPr>
            </a:lvl3pPr>
            <a:lvl4pPr marL="1075868" indent="0">
              <a:buNone/>
              <a:defRPr>
                <a:latin typeface="Cambria" pitchFamily="18" charset="0"/>
              </a:defRPr>
            </a:lvl4pPr>
            <a:lvl5pPr marL="1434491" indent="0">
              <a:buNone/>
              <a:defRPr>
                <a:latin typeface="Cambria" pitchFamily="18" charset="0"/>
              </a:defRPr>
            </a:lvl5pPr>
          </a:lstStyle>
          <a:p>
            <a:pPr lvl="0"/>
            <a:r>
              <a:rPr lang="en-US" dirty="0"/>
              <a:t>Click to edit Master text styles</a:t>
            </a:r>
          </a:p>
        </p:txBody>
      </p:sp>
      <p:sp>
        <p:nvSpPr>
          <p:cNvPr id="9" name="Date Placeholder 3"/>
          <p:cNvSpPr>
            <a:spLocks noGrp="1"/>
          </p:cNvSpPr>
          <p:nvPr>
            <p:ph type="dt" sz="half" idx="14"/>
          </p:nvPr>
        </p:nvSpPr>
        <p:spPr>
          <a:xfrm>
            <a:off x="2281165" y="6476218"/>
            <a:ext cx="1224136"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00 Month 0000</a:t>
            </a:r>
          </a:p>
        </p:txBody>
      </p:sp>
      <p:sp>
        <p:nvSpPr>
          <p:cNvPr id="10"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Presentation title in footer</a:t>
            </a:r>
          </a:p>
        </p:txBody>
      </p:sp>
      <p:sp>
        <p:nvSpPr>
          <p:cNvPr id="6" name="Picture Placeholder 5"/>
          <p:cNvSpPr>
            <a:spLocks noGrp="1"/>
          </p:cNvSpPr>
          <p:nvPr>
            <p:ph type="pic" sz="quarter" idx="15"/>
          </p:nvPr>
        </p:nvSpPr>
        <p:spPr>
          <a:xfrm>
            <a:off x="6199216" y="1414463"/>
            <a:ext cx="4104000" cy="4104000"/>
          </a:xfrm>
          <a:solidFill>
            <a:schemeClr val="tx1">
              <a:lumMod val="20000"/>
              <a:lumOff val="80000"/>
            </a:schemeClr>
          </a:solidFill>
        </p:spPr>
        <p:txBody>
          <a:bodyPr lIns="71970" tIns="71970"/>
          <a:lstStyle>
            <a:lvl1pPr marL="0" indent="0">
              <a:buNone/>
              <a:defRPr/>
            </a:lvl1pPr>
          </a:lstStyle>
          <a:p>
            <a:endParaRPr lang="en-GB" dirty="0"/>
          </a:p>
        </p:txBody>
      </p:sp>
    </p:spTree>
    <p:extLst>
      <p:ext uri="{BB962C8B-B14F-4D97-AF65-F5344CB8AC3E}">
        <p14:creationId xmlns:p14="http://schemas.microsoft.com/office/powerpoint/2010/main" val="38940356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2FE18977-94FB-415F-B497-03350E8854FC}" type="slidenum">
              <a:rPr lang="en-GB" smtClean="0">
                <a:solidFill>
                  <a:srgbClr val="9A8B7D"/>
                </a:solidFill>
              </a:rPr>
              <a:pPr/>
              <a:t>‹#›</a:t>
            </a:fld>
            <a:endParaRPr lang="en-GB" dirty="0">
              <a:solidFill>
                <a:srgbClr val="9A8B7D"/>
              </a:solidFill>
            </a:endParaRPr>
          </a:p>
        </p:txBody>
      </p:sp>
      <p:sp>
        <p:nvSpPr>
          <p:cNvPr id="6" name="Text Placeholder 7"/>
          <p:cNvSpPr>
            <a:spLocks noGrp="1"/>
          </p:cNvSpPr>
          <p:nvPr>
            <p:ph type="body" sz="quarter" idx="13"/>
          </p:nvPr>
        </p:nvSpPr>
        <p:spPr>
          <a:xfrm>
            <a:off x="524012" y="666190"/>
            <a:ext cx="9895182" cy="417287"/>
          </a:xfrm>
        </p:spPr>
        <p:txBody>
          <a:bodyPr/>
          <a:lstStyle>
            <a:lvl1pPr marL="0" indent="0">
              <a:buNone/>
              <a:defRPr sz="1700">
                <a:latin typeface="+mj-lt"/>
              </a:defRPr>
            </a:lvl1pPr>
            <a:lvl2pPr marL="358622" indent="0">
              <a:buNone/>
              <a:defRPr>
                <a:latin typeface="Cambria" pitchFamily="18" charset="0"/>
              </a:defRPr>
            </a:lvl2pPr>
            <a:lvl3pPr marL="717246" indent="0">
              <a:buNone/>
              <a:defRPr>
                <a:latin typeface="Cambria" pitchFamily="18" charset="0"/>
              </a:defRPr>
            </a:lvl3pPr>
            <a:lvl4pPr marL="1075868" indent="0">
              <a:buNone/>
              <a:defRPr>
                <a:latin typeface="Cambria" pitchFamily="18" charset="0"/>
              </a:defRPr>
            </a:lvl4pPr>
            <a:lvl5pPr marL="1434491" indent="0">
              <a:buNone/>
              <a:defRPr>
                <a:latin typeface="Cambria" pitchFamily="18" charset="0"/>
              </a:defRPr>
            </a:lvl5pPr>
          </a:lstStyle>
          <a:p>
            <a:pPr lvl="0"/>
            <a:r>
              <a:rPr lang="en-US" dirty="0"/>
              <a:t>Click to edit Master text styles</a:t>
            </a:r>
          </a:p>
        </p:txBody>
      </p:sp>
      <p:sp>
        <p:nvSpPr>
          <p:cNvPr id="7" name="Date Placeholder 3"/>
          <p:cNvSpPr>
            <a:spLocks noGrp="1"/>
          </p:cNvSpPr>
          <p:nvPr>
            <p:ph type="dt" sz="half" idx="2"/>
          </p:nvPr>
        </p:nvSpPr>
        <p:spPr>
          <a:xfrm>
            <a:off x="2281165" y="6476218"/>
            <a:ext cx="1224136"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00 Month 0000</a:t>
            </a:r>
          </a:p>
        </p:txBody>
      </p:sp>
      <p:sp>
        <p:nvSpPr>
          <p:cNvPr id="8"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Presentation title in footer</a:t>
            </a:r>
          </a:p>
        </p:txBody>
      </p:sp>
    </p:spTree>
    <p:extLst>
      <p:ext uri="{BB962C8B-B14F-4D97-AF65-F5344CB8AC3E}">
        <p14:creationId xmlns:p14="http://schemas.microsoft.com/office/powerpoint/2010/main" val="32009726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FE18977-94FB-415F-B497-03350E8854FC}" type="slidenum">
              <a:rPr lang="en-GB" smtClean="0">
                <a:solidFill>
                  <a:srgbClr val="9A8B7D"/>
                </a:solidFill>
              </a:rPr>
              <a:pPr/>
              <a:t>‹#›</a:t>
            </a:fld>
            <a:endParaRPr lang="en-GB" dirty="0">
              <a:solidFill>
                <a:srgbClr val="9A8B7D"/>
              </a:solidFill>
            </a:endParaRPr>
          </a:p>
        </p:txBody>
      </p:sp>
      <p:cxnSp>
        <p:nvCxnSpPr>
          <p:cNvPr id="5" name="Straight Connector 4"/>
          <p:cNvCxnSpPr/>
          <p:nvPr/>
        </p:nvCxnSpPr>
        <p:spPr>
          <a:xfrm>
            <a:off x="238187" y="6388896"/>
            <a:ext cx="2898205" cy="0"/>
          </a:xfrm>
          <a:prstGeom prst="line">
            <a:avLst/>
          </a:prstGeom>
          <a:ln w="63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2"/>
          </p:nvPr>
        </p:nvSpPr>
        <p:spPr>
          <a:xfrm>
            <a:off x="2281171" y="6476218"/>
            <a:ext cx="119702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00 Month 0000</a:t>
            </a:r>
          </a:p>
        </p:txBody>
      </p:sp>
      <p:sp>
        <p:nvSpPr>
          <p:cNvPr id="10"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Presentation title in footer</a:t>
            </a:r>
          </a:p>
        </p:txBody>
      </p:sp>
      <p:cxnSp>
        <p:nvCxnSpPr>
          <p:cNvPr id="7" name="Straight Connector 6"/>
          <p:cNvCxnSpPr/>
          <p:nvPr userDrawn="1"/>
        </p:nvCxnSpPr>
        <p:spPr>
          <a:xfrm>
            <a:off x="238189" y="6388896"/>
            <a:ext cx="3240000" cy="0"/>
          </a:xfrm>
          <a:prstGeom prst="line">
            <a:avLst/>
          </a:prstGeom>
          <a:ln w="6350" cap="rnd">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6381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Divider Image OPTION 0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90" y="0"/>
            <a:ext cx="12192000" cy="6858000"/>
          </a:xfrm>
          <a:prstGeom prst="rect">
            <a:avLst/>
          </a:prstGeom>
        </p:spPr>
      </p:pic>
      <p:pic>
        <p:nvPicPr>
          <p:cNvPr id="16" name="Picture 15"/>
          <p:cNvPicPr>
            <a:picLocks/>
          </p:cNvPicPr>
          <p:nvPr userDrawn="1"/>
        </p:nvPicPr>
        <p:blipFill rotWithShape="1">
          <a:blip r:embed="rId3">
            <a:extLst>
              <a:ext uri="{28A0092B-C50C-407E-A947-70E740481C1C}">
                <a14:useLocalDpi xmlns:a14="http://schemas.microsoft.com/office/drawing/2010/main" val="0"/>
              </a:ext>
            </a:extLst>
          </a:blip>
          <a:srcRect l="22398" t="11460" r="16737" b="28327"/>
          <a:stretch/>
        </p:blipFill>
        <p:spPr>
          <a:xfrm>
            <a:off x="527050" y="1452128"/>
            <a:ext cx="4986272" cy="5405871"/>
          </a:xfrm>
          <a:prstGeom prst="rect">
            <a:avLst/>
          </a:prstGeom>
        </p:spPr>
      </p:pic>
      <p:sp>
        <p:nvSpPr>
          <p:cNvPr id="2" name="Title 1"/>
          <p:cNvSpPr>
            <a:spLocks noGrp="1"/>
          </p:cNvSpPr>
          <p:nvPr>
            <p:ph type="ctrTitle"/>
          </p:nvPr>
        </p:nvSpPr>
        <p:spPr>
          <a:xfrm>
            <a:off x="916617" y="3554854"/>
            <a:ext cx="4150683" cy="1101515"/>
          </a:xfrm>
        </p:spPr>
        <p:txBody>
          <a:bodyPr vert="horz" lIns="0" tIns="0" rIns="0" bIns="0" rtlCol="0" anchor="t" anchorCtr="0">
            <a:noAutofit/>
          </a:bodyPr>
          <a:lstStyle>
            <a:lvl1pPr>
              <a:lnSpc>
                <a:spcPct val="95000"/>
              </a:lnSpc>
              <a:defRPr lang="en-GB" sz="2500">
                <a:solidFill>
                  <a:schemeClr val="bg1"/>
                </a:solidFill>
                <a:effectLst/>
              </a:defRPr>
            </a:lvl1pPr>
          </a:lstStyle>
          <a:p>
            <a:pPr lvl="0"/>
            <a:r>
              <a:rPr lang="en-US" dirty="0"/>
              <a:t>Click to edit Master title style</a:t>
            </a:r>
            <a:endParaRPr lang="en-GB" dirty="0"/>
          </a:p>
        </p:txBody>
      </p:sp>
      <p:sp>
        <p:nvSpPr>
          <p:cNvPr id="3" name="Subtitle 2"/>
          <p:cNvSpPr>
            <a:spLocks noGrp="1"/>
          </p:cNvSpPr>
          <p:nvPr>
            <p:ph type="subTitle" idx="1"/>
          </p:nvPr>
        </p:nvSpPr>
        <p:spPr>
          <a:xfrm>
            <a:off x="916617" y="4499183"/>
            <a:ext cx="4150683" cy="1494771"/>
          </a:xfrm>
        </p:spPr>
        <p:txBody>
          <a:bodyPr vert="horz" lIns="0" tIns="0" rIns="0" bIns="0" rtlCol="0" anchor="t" anchorCtr="0">
            <a:noAutofit/>
          </a:bodyPr>
          <a:lstStyle>
            <a:lvl1pPr>
              <a:defRPr lang="en-GB" sz="1700" dirty="0">
                <a:solidFill>
                  <a:schemeClr val="bg1"/>
                </a:solidFill>
                <a:effectLst/>
              </a:defRPr>
            </a:lvl1pPr>
          </a:lstStyle>
          <a:p>
            <a:pPr marL="0" lvl="0" indent="0">
              <a:lnSpc>
                <a:spcPct val="95000"/>
              </a:lnSpc>
              <a:spcBef>
                <a:spcPts val="0"/>
              </a:spcBef>
              <a:buNone/>
            </a:pPr>
            <a:r>
              <a:rPr lang="en-US" dirty="0"/>
              <a:t>Click to edit Master subtitle style</a:t>
            </a:r>
            <a:endParaRPr lang="en-GB"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fld id="{2FE18977-94FB-415F-B497-03350E8854FC}" type="slidenum">
              <a:rPr lang="en-GB" smtClean="0">
                <a:solidFill>
                  <a:srgbClr val="FFFFFF"/>
                </a:solidFill>
              </a:rPr>
              <a:pPr/>
              <a:t>‹#›</a:t>
            </a:fld>
            <a:endParaRPr lang="en-GB" dirty="0">
              <a:solidFill>
                <a:srgbClr val="FFFFFF"/>
              </a:solidFill>
            </a:endParaRPr>
          </a:p>
        </p:txBody>
      </p:sp>
      <p:sp>
        <p:nvSpPr>
          <p:cNvPr id="13" name="Date Placeholder 3"/>
          <p:cNvSpPr>
            <a:spLocks noGrp="1"/>
          </p:cNvSpPr>
          <p:nvPr>
            <p:ph type="dt" sz="half" idx="2"/>
          </p:nvPr>
        </p:nvSpPr>
        <p:spPr>
          <a:xfrm>
            <a:off x="2281171" y="6476218"/>
            <a:ext cx="1197025" cy="365125"/>
          </a:xfrm>
          <a:prstGeom prst="rect">
            <a:avLst/>
          </a:prstGeom>
        </p:spPr>
        <p:txBody>
          <a:bodyPr vert="horz" lIns="0" tIns="0" rIns="0" bIns="0" rtlCol="0" anchor="t" anchorCtr="0"/>
          <a:lstStyle>
            <a:lvl1pPr algn="l">
              <a:defRPr sz="800">
                <a:solidFill>
                  <a:schemeClr val="bg1"/>
                </a:solidFill>
              </a:defRPr>
            </a:lvl1pPr>
          </a:lstStyle>
          <a:p>
            <a:r>
              <a:rPr lang="en-GB" dirty="0">
                <a:solidFill>
                  <a:srgbClr val="FFFFFF"/>
                </a:solidFill>
              </a:rPr>
              <a:t>00 Month 0000</a:t>
            </a:r>
          </a:p>
        </p:txBody>
      </p:sp>
      <p:sp>
        <p:nvSpPr>
          <p:cNvPr id="14"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bg1"/>
                </a:solidFill>
              </a:defRPr>
            </a:lvl1pPr>
          </a:lstStyle>
          <a:p>
            <a:r>
              <a:rPr lang="en-GB" dirty="0">
                <a:solidFill>
                  <a:srgbClr val="FFFFFF"/>
                </a:solidFill>
              </a:rPr>
              <a:t>Presentation title in footer</a:t>
            </a:r>
          </a:p>
        </p:txBody>
      </p:sp>
      <p:cxnSp>
        <p:nvCxnSpPr>
          <p:cNvPr id="11" name="Straight Connector 10"/>
          <p:cNvCxnSpPr/>
          <p:nvPr userDrawn="1"/>
        </p:nvCxnSpPr>
        <p:spPr>
          <a:xfrm>
            <a:off x="238189" y="6388896"/>
            <a:ext cx="3240000" cy="0"/>
          </a:xfrm>
          <a:prstGeom prst="line">
            <a:avLst/>
          </a:prstGeom>
          <a:ln w="635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62461" y="360118"/>
            <a:ext cx="505664" cy="434341"/>
          </a:xfrm>
          <a:prstGeom prst="rect">
            <a:avLst/>
          </a:prstGeom>
        </p:spPr>
      </p:pic>
    </p:spTree>
    <p:extLst>
      <p:ext uri="{BB962C8B-B14F-4D97-AF65-F5344CB8AC3E}">
        <p14:creationId xmlns:p14="http://schemas.microsoft.com/office/powerpoint/2010/main" val="1053317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ub-Section Divider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2" y="432"/>
            <a:ext cx="12190476" cy="6857143"/>
          </a:xfrm>
          <a:prstGeom prst="rect">
            <a:avLst/>
          </a:prstGeom>
        </p:spPr>
      </p:pic>
      <p:sp>
        <p:nvSpPr>
          <p:cNvPr id="6" name="Slide Number Placeholder 5"/>
          <p:cNvSpPr>
            <a:spLocks noGrp="1"/>
          </p:cNvSpPr>
          <p:nvPr>
            <p:ph type="sldNum" sz="quarter" idx="12"/>
          </p:nvPr>
        </p:nvSpPr>
        <p:spPr/>
        <p:txBody>
          <a:bodyPr/>
          <a:lstStyle>
            <a:lvl1pPr>
              <a:defRPr>
                <a:solidFill>
                  <a:schemeClr val="bg1"/>
                </a:solidFill>
              </a:defRPr>
            </a:lvl1pPr>
          </a:lstStyle>
          <a:p>
            <a:fld id="{2FE18977-94FB-415F-B497-03350E8854FC}" type="slidenum">
              <a:rPr lang="en-GB" smtClean="0">
                <a:solidFill>
                  <a:srgbClr val="FFFFFF"/>
                </a:solidFill>
              </a:rPr>
              <a:pPr/>
              <a:t>‹#›</a:t>
            </a:fld>
            <a:endParaRPr lang="en-GB" dirty="0">
              <a:solidFill>
                <a:srgbClr val="FFFFFF"/>
              </a:solidFill>
            </a:endParaRPr>
          </a:p>
        </p:txBody>
      </p:sp>
      <p:sp>
        <p:nvSpPr>
          <p:cNvPr id="14" name="Date Placeholder 3"/>
          <p:cNvSpPr>
            <a:spLocks noGrp="1"/>
          </p:cNvSpPr>
          <p:nvPr>
            <p:ph type="dt" sz="half" idx="2"/>
          </p:nvPr>
        </p:nvSpPr>
        <p:spPr>
          <a:xfrm>
            <a:off x="2281171" y="6476218"/>
            <a:ext cx="1197025" cy="365125"/>
          </a:xfrm>
          <a:prstGeom prst="rect">
            <a:avLst/>
          </a:prstGeom>
        </p:spPr>
        <p:txBody>
          <a:bodyPr vert="horz" lIns="0" tIns="0" rIns="0" bIns="0" rtlCol="0" anchor="t" anchorCtr="0"/>
          <a:lstStyle>
            <a:lvl1pPr algn="l">
              <a:defRPr sz="800">
                <a:solidFill>
                  <a:schemeClr val="bg1"/>
                </a:solidFill>
              </a:defRPr>
            </a:lvl1pPr>
          </a:lstStyle>
          <a:p>
            <a:r>
              <a:rPr lang="en-GB" dirty="0">
                <a:solidFill>
                  <a:srgbClr val="FFFFFF"/>
                </a:solidFill>
              </a:rPr>
              <a:t>00 Month 0000</a:t>
            </a:r>
          </a:p>
        </p:txBody>
      </p:sp>
      <p:sp>
        <p:nvSpPr>
          <p:cNvPr id="15"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bg1"/>
                </a:solidFill>
              </a:defRPr>
            </a:lvl1pPr>
          </a:lstStyle>
          <a:p>
            <a:r>
              <a:rPr lang="en-GB" dirty="0">
                <a:solidFill>
                  <a:srgbClr val="FFFFFF"/>
                </a:solidFill>
              </a:rPr>
              <a:t>Presentation title in footer</a:t>
            </a:r>
          </a:p>
        </p:txBody>
      </p:sp>
      <p:sp>
        <p:nvSpPr>
          <p:cNvPr id="8" name="Title 1"/>
          <p:cNvSpPr>
            <a:spLocks noGrp="1"/>
          </p:cNvSpPr>
          <p:nvPr>
            <p:ph type="title"/>
          </p:nvPr>
        </p:nvSpPr>
        <p:spPr>
          <a:xfrm>
            <a:off x="531421" y="3429011"/>
            <a:ext cx="7201875" cy="430887"/>
          </a:xfrm>
        </p:spPr>
        <p:txBody>
          <a:bodyPr anchor="t"/>
          <a:lstStyle>
            <a:lvl1pPr algn="l">
              <a:defRPr sz="2800" b="1" cap="none" baseline="0">
                <a:solidFill>
                  <a:schemeClr val="bg1"/>
                </a:solidFill>
              </a:defRPr>
            </a:lvl1pPr>
          </a:lstStyle>
          <a:p>
            <a:r>
              <a:rPr lang="en-US" dirty="0"/>
              <a:t>Click to edit Master title style</a:t>
            </a:r>
            <a:endParaRPr lang="en-GB" dirty="0"/>
          </a:p>
        </p:txBody>
      </p:sp>
      <p:cxnSp>
        <p:nvCxnSpPr>
          <p:cNvPr id="9" name="Straight Connector 8"/>
          <p:cNvCxnSpPr/>
          <p:nvPr userDrawn="1"/>
        </p:nvCxnSpPr>
        <p:spPr>
          <a:xfrm>
            <a:off x="238189" y="6388896"/>
            <a:ext cx="3240000" cy="0"/>
          </a:xfrm>
          <a:prstGeom prst="line">
            <a:avLst/>
          </a:prstGeom>
          <a:ln w="635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0640" y="360120"/>
            <a:ext cx="507493" cy="435865"/>
          </a:xfrm>
          <a:prstGeom prst="rect">
            <a:avLst/>
          </a:prstGeom>
        </p:spPr>
      </p:pic>
    </p:spTree>
    <p:extLst>
      <p:ext uri="{BB962C8B-B14F-4D97-AF65-F5344CB8AC3E}">
        <p14:creationId xmlns:p14="http://schemas.microsoft.com/office/powerpoint/2010/main" val="2616170447"/>
      </p:ext>
    </p:extLst>
  </p:cSld>
  <p:clrMapOvr>
    <a:masterClrMapping/>
  </p:clrMapOvr>
  <p:extLst mod="1">
    <p:ext uri="{DCECCB84-F9BA-43D5-87BE-67443E8EF086}">
      <p15:sldGuideLst xmlns:p15="http://schemas.microsoft.com/office/powerpoint/2012/main">
        <p15:guide id="1" pos="2880" userDrawn="1">
          <p15:clr>
            <a:srgbClr val="FBAE40"/>
          </p15:clr>
        </p15:guide>
        <p15:guide id="2" pos="3624" userDrawn="1">
          <p15:clr>
            <a:srgbClr val="FBAE40"/>
          </p15:clr>
        </p15:guide>
        <p15:guide id="3" orient="horz" pos="216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Video 4x3">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FE18977-94FB-415F-B497-03350E8854FC}" type="slidenum">
              <a:rPr lang="en-GB" smtClean="0">
                <a:solidFill>
                  <a:srgbClr val="FFFFFF"/>
                </a:solidFill>
              </a:rPr>
              <a:pPr/>
              <a:t>‹#›</a:t>
            </a:fld>
            <a:endParaRPr lang="en-GB" dirty="0">
              <a:solidFill>
                <a:srgbClr val="FFFFFF"/>
              </a:solidFill>
            </a:endParaRPr>
          </a:p>
        </p:txBody>
      </p:sp>
      <p:sp>
        <p:nvSpPr>
          <p:cNvPr id="6" name="Text Placeholder 7"/>
          <p:cNvSpPr>
            <a:spLocks noGrp="1"/>
          </p:cNvSpPr>
          <p:nvPr>
            <p:ph type="body" sz="quarter" idx="13"/>
          </p:nvPr>
        </p:nvSpPr>
        <p:spPr>
          <a:xfrm>
            <a:off x="524012" y="707464"/>
            <a:ext cx="9895182" cy="417287"/>
          </a:xfrm>
        </p:spPr>
        <p:txBody>
          <a:bodyPr/>
          <a:lstStyle>
            <a:lvl1pPr marL="0" indent="0">
              <a:buNone/>
              <a:defRPr sz="1700">
                <a:solidFill>
                  <a:schemeClr val="bg1"/>
                </a:solidFill>
                <a:latin typeface="+mj-lt"/>
              </a:defRPr>
            </a:lvl1pPr>
            <a:lvl2pPr marL="358622" indent="0">
              <a:buNone/>
              <a:defRPr>
                <a:latin typeface="Cambria" pitchFamily="18" charset="0"/>
              </a:defRPr>
            </a:lvl2pPr>
            <a:lvl3pPr marL="717246" indent="0">
              <a:buNone/>
              <a:defRPr>
                <a:latin typeface="Cambria" pitchFamily="18" charset="0"/>
              </a:defRPr>
            </a:lvl3pPr>
            <a:lvl4pPr marL="1075868" indent="0">
              <a:buNone/>
              <a:defRPr>
                <a:latin typeface="Cambria" pitchFamily="18" charset="0"/>
              </a:defRPr>
            </a:lvl4pPr>
            <a:lvl5pPr marL="1434491" indent="0">
              <a:buNone/>
              <a:defRPr>
                <a:latin typeface="Cambria" pitchFamily="18" charset="0"/>
              </a:defRPr>
            </a:lvl5pPr>
          </a:lstStyle>
          <a:p>
            <a:pPr lvl="0"/>
            <a:r>
              <a:rPr lang="en-US" dirty="0"/>
              <a:t>Click to edit Master text styles</a:t>
            </a:r>
          </a:p>
        </p:txBody>
      </p:sp>
      <p:cxnSp>
        <p:nvCxnSpPr>
          <p:cNvPr id="8" name="Straight Connector 7"/>
          <p:cNvCxnSpPr/>
          <p:nvPr userDrawn="1"/>
        </p:nvCxnSpPr>
        <p:spPr>
          <a:xfrm>
            <a:off x="238189" y="1082823"/>
            <a:ext cx="11712449"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p:cNvSpPr>
            <a:spLocks noGrp="1"/>
          </p:cNvSpPr>
          <p:nvPr>
            <p:ph type="dt" sz="half" idx="2"/>
          </p:nvPr>
        </p:nvSpPr>
        <p:spPr>
          <a:xfrm>
            <a:off x="2281171" y="6476218"/>
            <a:ext cx="1197025" cy="365125"/>
          </a:xfrm>
          <a:prstGeom prst="rect">
            <a:avLst/>
          </a:prstGeom>
        </p:spPr>
        <p:txBody>
          <a:bodyPr vert="horz" lIns="0" tIns="0" rIns="0" bIns="0" rtlCol="0" anchor="t" anchorCtr="0"/>
          <a:lstStyle>
            <a:lvl1pPr algn="l">
              <a:defRPr sz="800">
                <a:solidFill>
                  <a:schemeClr val="bg1"/>
                </a:solidFill>
              </a:defRPr>
            </a:lvl1pPr>
          </a:lstStyle>
          <a:p>
            <a:r>
              <a:rPr lang="en-GB" dirty="0">
                <a:solidFill>
                  <a:srgbClr val="FFFFFF"/>
                </a:solidFill>
              </a:rPr>
              <a:t>00 Month 0000</a:t>
            </a:r>
          </a:p>
        </p:txBody>
      </p:sp>
      <p:sp>
        <p:nvSpPr>
          <p:cNvPr id="12"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bg1"/>
                </a:solidFill>
              </a:defRPr>
            </a:lvl1pPr>
          </a:lstStyle>
          <a:p>
            <a:r>
              <a:rPr lang="en-GB" dirty="0">
                <a:solidFill>
                  <a:srgbClr val="FFFFFF"/>
                </a:solidFill>
              </a:rPr>
              <a:t>Presentation title in footer</a:t>
            </a:r>
          </a:p>
        </p:txBody>
      </p:sp>
      <p:sp>
        <p:nvSpPr>
          <p:cNvPr id="4" name="Media Placeholder 3"/>
          <p:cNvSpPr>
            <a:spLocks noGrp="1"/>
          </p:cNvSpPr>
          <p:nvPr>
            <p:ph type="media" sz="quarter" idx="14"/>
          </p:nvPr>
        </p:nvSpPr>
        <p:spPr>
          <a:xfrm>
            <a:off x="2835376" y="1414469"/>
            <a:ext cx="6529916" cy="4897437"/>
          </a:xfrm>
        </p:spPr>
        <p:txBody>
          <a:bodyPr lIns="107952" tIns="71970"/>
          <a:lstStyle>
            <a:lvl1pPr marL="0" indent="0">
              <a:buNone/>
              <a:defRPr>
                <a:solidFill>
                  <a:schemeClr val="bg1"/>
                </a:solidFill>
              </a:defRPr>
            </a:lvl1pPr>
          </a:lstStyle>
          <a:p>
            <a:endParaRPr lang="en-GB" dirty="0"/>
          </a:p>
        </p:txBody>
      </p:sp>
      <p:cxnSp>
        <p:nvCxnSpPr>
          <p:cNvPr id="11" name="Straight Connector 10"/>
          <p:cNvCxnSpPr/>
          <p:nvPr userDrawn="1"/>
        </p:nvCxnSpPr>
        <p:spPr>
          <a:xfrm>
            <a:off x="238189" y="6388896"/>
            <a:ext cx="3240000" cy="0"/>
          </a:xfrm>
          <a:prstGeom prst="line">
            <a:avLst/>
          </a:prstGeom>
          <a:ln w="635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640" y="360120"/>
            <a:ext cx="507493" cy="435865"/>
          </a:xfrm>
          <a:prstGeom prst="rect">
            <a:avLst/>
          </a:prstGeom>
        </p:spPr>
      </p:pic>
    </p:spTree>
    <p:extLst>
      <p:ext uri="{BB962C8B-B14F-4D97-AF65-F5344CB8AC3E}">
        <p14:creationId xmlns:p14="http://schemas.microsoft.com/office/powerpoint/2010/main" val="16728341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Video 16x9">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FE18977-94FB-415F-B497-03350E8854FC}" type="slidenum">
              <a:rPr lang="en-GB" smtClean="0">
                <a:solidFill>
                  <a:srgbClr val="FFFFFF"/>
                </a:solidFill>
              </a:rPr>
              <a:pPr/>
              <a:t>‹#›</a:t>
            </a:fld>
            <a:endParaRPr lang="en-GB" dirty="0">
              <a:solidFill>
                <a:srgbClr val="FFFFFF"/>
              </a:solidFill>
            </a:endParaRPr>
          </a:p>
        </p:txBody>
      </p:sp>
      <p:sp>
        <p:nvSpPr>
          <p:cNvPr id="6" name="Text Placeholder 7"/>
          <p:cNvSpPr>
            <a:spLocks noGrp="1"/>
          </p:cNvSpPr>
          <p:nvPr>
            <p:ph type="body" sz="quarter" idx="13"/>
          </p:nvPr>
        </p:nvSpPr>
        <p:spPr>
          <a:xfrm>
            <a:off x="524012" y="707464"/>
            <a:ext cx="9895182" cy="417287"/>
          </a:xfrm>
        </p:spPr>
        <p:txBody>
          <a:bodyPr/>
          <a:lstStyle>
            <a:lvl1pPr marL="0" indent="0">
              <a:buNone/>
              <a:defRPr sz="1700">
                <a:solidFill>
                  <a:schemeClr val="bg1"/>
                </a:solidFill>
                <a:latin typeface="+mj-lt"/>
              </a:defRPr>
            </a:lvl1pPr>
            <a:lvl2pPr marL="358622" indent="0">
              <a:buNone/>
              <a:defRPr>
                <a:latin typeface="Cambria" pitchFamily="18" charset="0"/>
              </a:defRPr>
            </a:lvl2pPr>
            <a:lvl3pPr marL="717246" indent="0">
              <a:buNone/>
              <a:defRPr>
                <a:latin typeface="Cambria" pitchFamily="18" charset="0"/>
              </a:defRPr>
            </a:lvl3pPr>
            <a:lvl4pPr marL="1075868" indent="0">
              <a:buNone/>
              <a:defRPr>
                <a:latin typeface="Cambria" pitchFamily="18" charset="0"/>
              </a:defRPr>
            </a:lvl4pPr>
            <a:lvl5pPr marL="1434491" indent="0">
              <a:buNone/>
              <a:defRPr>
                <a:latin typeface="Cambria" pitchFamily="18" charset="0"/>
              </a:defRPr>
            </a:lvl5pPr>
          </a:lstStyle>
          <a:p>
            <a:pPr lvl="0"/>
            <a:r>
              <a:rPr lang="en-US" dirty="0"/>
              <a:t>Click to edit Master text styles</a:t>
            </a:r>
          </a:p>
        </p:txBody>
      </p:sp>
      <p:cxnSp>
        <p:nvCxnSpPr>
          <p:cNvPr id="8" name="Straight Connector 7"/>
          <p:cNvCxnSpPr/>
          <p:nvPr userDrawn="1"/>
        </p:nvCxnSpPr>
        <p:spPr>
          <a:xfrm>
            <a:off x="238189" y="1082823"/>
            <a:ext cx="11712449" cy="0"/>
          </a:xfrm>
          <a:prstGeom prst="line">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3"/>
          <p:cNvSpPr>
            <a:spLocks noGrp="1"/>
          </p:cNvSpPr>
          <p:nvPr>
            <p:ph type="dt" sz="half" idx="2"/>
          </p:nvPr>
        </p:nvSpPr>
        <p:spPr>
          <a:xfrm>
            <a:off x="2281171" y="6476218"/>
            <a:ext cx="1197025" cy="365125"/>
          </a:xfrm>
          <a:prstGeom prst="rect">
            <a:avLst/>
          </a:prstGeom>
        </p:spPr>
        <p:txBody>
          <a:bodyPr vert="horz" lIns="0" tIns="0" rIns="0" bIns="0" rtlCol="0" anchor="t" anchorCtr="0"/>
          <a:lstStyle>
            <a:lvl1pPr algn="l">
              <a:defRPr sz="800">
                <a:solidFill>
                  <a:schemeClr val="bg1"/>
                </a:solidFill>
              </a:defRPr>
            </a:lvl1pPr>
          </a:lstStyle>
          <a:p>
            <a:r>
              <a:rPr lang="en-GB" dirty="0">
                <a:solidFill>
                  <a:srgbClr val="FFFFFF"/>
                </a:solidFill>
              </a:rPr>
              <a:t>00 Month 0000</a:t>
            </a:r>
          </a:p>
        </p:txBody>
      </p:sp>
      <p:sp>
        <p:nvSpPr>
          <p:cNvPr id="12"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bg1"/>
                </a:solidFill>
              </a:defRPr>
            </a:lvl1pPr>
          </a:lstStyle>
          <a:p>
            <a:r>
              <a:rPr lang="en-GB" dirty="0">
                <a:solidFill>
                  <a:srgbClr val="FFFFFF"/>
                </a:solidFill>
              </a:rPr>
              <a:t>Presentation title in footer</a:t>
            </a:r>
          </a:p>
        </p:txBody>
      </p:sp>
      <p:sp>
        <p:nvSpPr>
          <p:cNvPr id="4" name="Media Placeholder 3"/>
          <p:cNvSpPr>
            <a:spLocks noGrp="1"/>
          </p:cNvSpPr>
          <p:nvPr>
            <p:ph type="media" sz="quarter" idx="14"/>
          </p:nvPr>
        </p:nvSpPr>
        <p:spPr>
          <a:xfrm>
            <a:off x="1744312" y="1414467"/>
            <a:ext cx="8706556" cy="4897439"/>
          </a:xfrm>
        </p:spPr>
        <p:txBody>
          <a:bodyPr lIns="107952" tIns="71970"/>
          <a:lstStyle>
            <a:lvl1pPr marL="0" indent="0">
              <a:buNone/>
              <a:defRPr>
                <a:solidFill>
                  <a:schemeClr val="bg1"/>
                </a:solidFill>
              </a:defRPr>
            </a:lvl1pPr>
          </a:lstStyle>
          <a:p>
            <a:endParaRPr lang="en-GB" dirty="0"/>
          </a:p>
        </p:txBody>
      </p:sp>
      <p:cxnSp>
        <p:nvCxnSpPr>
          <p:cNvPr id="11" name="Straight Connector 10"/>
          <p:cNvCxnSpPr/>
          <p:nvPr userDrawn="1"/>
        </p:nvCxnSpPr>
        <p:spPr>
          <a:xfrm>
            <a:off x="238189" y="6388896"/>
            <a:ext cx="3240000" cy="0"/>
          </a:xfrm>
          <a:prstGeom prst="line">
            <a:avLst/>
          </a:prstGeom>
          <a:ln w="635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0640" y="360120"/>
            <a:ext cx="507493" cy="435865"/>
          </a:xfrm>
          <a:prstGeom prst="rect">
            <a:avLst/>
          </a:prstGeom>
        </p:spPr>
      </p:pic>
    </p:spTree>
    <p:extLst>
      <p:ext uri="{BB962C8B-B14F-4D97-AF65-F5344CB8AC3E}">
        <p14:creationId xmlns:p14="http://schemas.microsoft.com/office/powerpoint/2010/main" val="34295664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Statement PURP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2" y="432"/>
            <a:ext cx="12190476" cy="6857143"/>
          </a:xfrm>
          <a:prstGeom prst="rect">
            <a:avLst/>
          </a:prstGeom>
        </p:spPr>
      </p:pic>
      <p:sp>
        <p:nvSpPr>
          <p:cNvPr id="2" name="Title 1"/>
          <p:cNvSpPr>
            <a:spLocks noGrp="1"/>
          </p:cNvSpPr>
          <p:nvPr>
            <p:ph type="title"/>
          </p:nvPr>
        </p:nvSpPr>
        <p:spPr>
          <a:xfrm>
            <a:off x="531431" y="1412887"/>
            <a:ext cx="8462519" cy="430887"/>
          </a:xfrm>
        </p:spPr>
        <p:txBody>
          <a:bodyPr anchor="t"/>
          <a:lstStyle>
            <a:lvl1pPr algn="l">
              <a:defRPr sz="2800" b="1" cap="none" baseline="0">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hasCustomPrompt="1"/>
          </p:nvPr>
        </p:nvSpPr>
        <p:spPr>
          <a:xfrm>
            <a:off x="527188" y="3429005"/>
            <a:ext cx="8492160" cy="398463"/>
          </a:xfrm>
        </p:spPr>
        <p:txBody>
          <a:bodyPr vert="horz" lIns="0" tIns="0" rIns="0" bIns="0" rtlCol="0" anchor="t" anchorCtr="0">
            <a:noAutofit/>
          </a:bodyPr>
          <a:lstStyle>
            <a:lvl1pPr marL="179312" indent="-179312">
              <a:buNone/>
              <a:defRPr lang="en-GB" sz="1200" dirty="0">
                <a:solidFill>
                  <a:schemeClr val="bg1"/>
                </a:solidFill>
                <a:latin typeface="+mj-lt"/>
              </a:defRPr>
            </a:lvl1pPr>
          </a:lstStyle>
          <a:p>
            <a:pPr marL="0" lvl="0" indent="0"/>
            <a:r>
              <a:rPr lang="en-US" dirty="0"/>
              <a:t>Click to edit Master subtitle style</a:t>
            </a:r>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FE18977-94FB-415F-B497-03350E8854FC}" type="slidenum">
              <a:rPr lang="en-GB" smtClean="0">
                <a:solidFill>
                  <a:srgbClr val="FFFFFF"/>
                </a:solidFill>
              </a:rPr>
              <a:pPr/>
              <a:t>‹#›</a:t>
            </a:fld>
            <a:endParaRPr lang="en-GB" dirty="0">
              <a:solidFill>
                <a:srgbClr val="FFFFFF"/>
              </a:solidFill>
            </a:endParaRPr>
          </a:p>
        </p:txBody>
      </p:sp>
      <p:sp>
        <p:nvSpPr>
          <p:cNvPr id="13" name="Date Placeholder 3"/>
          <p:cNvSpPr>
            <a:spLocks noGrp="1"/>
          </p:cNvSpPr>
          <p:nvPr>
            <p:ph type="dt" sz="half" idx="2"/>
          </p:nvPr>
        </p:nvSpPr>
        <p:spPr>
          <a:xfrm>
            <a:off x="2281171" y="6476218"/>
            <a:ext cx="1197025" cy="365125"/>
          </a:xfrm>
          <a:prstGeom prst="rect">
            <a:avLst/>
          </a:prstGeom>
        </p:spPr>
        <p:txBody>
          <a:bodyPr vert="horz" lIns="0" tIns="0" rIns="0" bIns="0" rtlCol="0" anchor="t" anchorCtr="0"/>
          <a:lstStyle>
            <a:lvl1pPr algn="l">
              <a:defRPr sz="800">
                <a:solidFill>
                  <a:schemeClr val="bg1"/>
                </a:solidFill>
              </a:defRPr>
            </a:lvl1pPr>
          </a:lstStyle>
          <a:p>
            <a:r>
              <a:rPr lang="en-GB" dirty="0">
                <a:solidFill>
                  <a:srgbClr val="FFFFFF"/>
                </a:solidFill>
              </a:rPr>
              <a:t>00 Month 0000</a:t>
            </a:r>
          </a:p>
        </p:txBody>
      </p:sp>
      <p:sp>
        <p:nvSpPr>
          <p:cNvPr id="14"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bg1"/>
                </a:solidFill>
              </a:defRPr>
            </a:lvl1pPr>
          </a:lstStyle>
          <a:p>
            <a:r>
              <a:rPr lang="en-GB" dirty="0">
                <a:solidFill>
                  <a:srgbClr val="FFFFFF"/>
                </a:solidFill>
              </a:rPr>
              <a:t>Presentation title in footer</a:t>
            </a:r>
          </a:p>
        </p:txBody>
      </p:sp>
      <p:cxnSp>
        <p:nvCxnSpPr>
          <p:cNvPr id="10" name="Straight Connector 9"/>
          <p:cNvCxnSpPr/>
          <p:nvPr userDrawn="1"/>
        </p:nvCxnSpPr>
        <p:spPr>
          <a:xfrm>
            <a:off x="238189" y="6388896"/>
            <a:ext cx="3240000" cy="0"/>
          </a:xfrm>
          <a:prstGeom prst="line">
            <a:avLst/>
          </a:prstGeom>
          <a:ln w="6350" cap="rnd">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0640" y="360120"/>
            <a:ext cx="507493" cy="435865"/>
          </a:xfrm>
          <a:prstGeom prst="rect">
            <a:avLst/>
          </a:prstGeom>
        </p:spPr>
      </p:pic>
    </p:spTree>
    <p:extLst>
      <p:ext uri="{BB962C8B-B14F-4D97-AF65-F5344CB8AC3E}">
        <p14:creationId xmlns:p14="http://schemas.microsoft.com/office/powerpoint/2010/main" val="1487446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p:nvPr>
        </p:nvSpPr>
        <p:spPr>
          <a:xfrm>
            <a:off x="480131" y="1592279"/>
            <a:ext cx="5343857" cy="328295"/>
          </a:xfrm>
        </p:spPr>
        <p:txBody>
          <a:bodyPr wrap="square" anchor="t" anchorCtr="0">
            <a:spAutoFit/>
          </a:bodyPr>
          <a:lstStyle>
            <a:lvl1pPr marL="0" indent="0">
              <a:buNone/>
              <a:defRPr sz="2100" b="1">
                <a:solidFill>
                  <a:schemeClr val="bg2"/>
                </a:solidFill>
              </a:defRPr>
            </a:lvl1pPr>
            <a:lvl2pPr marL="609418" indent="0">
              <a:buNone/>
              <a:defRPr sz="2700" b="1"/>
            </a:lvl2pPr>
            <a:lvl3pPr marL="1218834" indent="0">
              <a:buNone/>
              <a:defRPr sz="2400" b="1"/>
            </a:lvl3pPr>
            <a:lvl4pPr marL="1828253" indent="0">
              <a:buNone/>
              <a:defRPr sz="2100" b="1"/>
            </a:lvl4pPr>
            <a:lvl5pPr marL="2437669" indent="0">
              <a:buNone/>
              <a:defRPr sz="2100" b="1"/>
            </a:lvl5pPr>
            <a:lvl6pPr marL="3047085" indent="0">
              <a:buNone/>
              <a:defRPr sz="2100" b="1"/>
            </a:lvl6pPr>
            <a:lvl7pPr marL="3656502" indent="0">
              <a:buNone/>
              <a:defRPr sz="2100" b="1"/>
            </a:lvl7pPr>
            <a:lvl8pPr marL="4265920" indent="0">
              <a:buNone/>
              <a:defRPr sz="2100" b="1"/>
            </a:lvl8pPr>
            <a:lvl9pPr marL="4875337" indent="0">
              <a:buNone/>
              <a:defRPr sz="2100" b="1"/>
            </a:lvl9pPr>
          </a:lstStyle>
          <a:p>
            <a:pPr lvl="0"/>
            <a:r>
              <a:rPr lang="en-US"/>
              <a:t>Click to edit Master text styles</a:t>
            </a:r>
          </a:p>
        </p:txBody>
      </p:sp>
      <p:sp>
        <p:nvSpPr>
          <p:cNvPr id="20" name="Text Placeholder 2"/>
          <p:cNvSpPr>
            <a:spLocks noGrp="1"/>
          </p:cNvSpPr>
          <p:nvPr>
            <p:ph type="body" idx="21"/>
          </p:nvPr>
        </p:nvSpPr>
        <p:spPr>
          <a:xfrm>
            <a:off x="6400072" y="1592279"/>
            <a:ext cx="5350693" cy="328295"/>
          </a:xfrm>
        </p:spPr>
        <p:txBody>
          <a:bodyPr anchor="t" anchorCtr="0">
            <a:spAutoFit/>
          </a:bodyPr>
          <a:lstStyle>
            <a:lvl1pPr marL="0" indent="0">
              <a:buNone/>
              <a:defRPr sz="2100" b="1">
                <a:solidFill>
                  <a:schemeClr val="bg2"/>
                </a:solidFill>
              </a:defRPr>
            </a:lvl1pPr>
            <a:lvl2pPr marL="609418" indent="0">
              <a:buNone/>
              <a:defRPr sz="2700" b="1"/>
            </a:lvl2pPr>
            <a:lvl3pPr marL="1218834" indent="0">
              <a:buNone/>
              <a:defRPr sz="2400" b="1"/>
            </a:lvl3pPr>
            <a:lvl4pPr marL="1828253" indent="0">
              <a:buNone/>
              <a:defRPr sz="2100" b="1"/>
            </a:lvl4pPr>
            <a:lvl5pPr marL="2437669" indent="0">
              <a:buNone/>
              <a:defRPr sz="2100" b="1"/>
            </a:lvl5pPr>
            <a:lvl6pPr marL="3047085" indent="0">
              <a:buNone/>
              <a:defRPr sz="2100" b="1"/>
            </a:lvl6pPr>
            <a:lvl7pPr marL="3656502" indent="0">
              <a:buNone/>
              <a:defRPr sz="2100" b="1"/>
            </a:lvl7pPr>
            <a:lvl8pPr marL="4265920" indent="0">
              <a:buNone/>
              <a:defRPr sz="2100" b="1"/>
            </a:lvl8pPr>
            <a:lvl9pPr marL="4875337" indent="0">
              <a:buNone/>
              <a:defRPr sz="2100" b="1"/>
            </a:lvl9pPr>
          </a:lstStyle>
          <a:p>
            <a:pPr lvl="0"/>
            <a:r>
              <a:rPr lang="en-US"/>
              <a:t>Click to edit Master text styles</a:t>
            </a:r>
          </a:p>
        </p:txBody>
      </p:sp>
      <p:sp>
        <p:nvSpPr>
          <p:cNvPr id="2" name="Title 1"/>
          <p:cNvSpPr>
            <a:spLocks noGrp="1"/>
          </p:cNvSpPr>
          <p:nvPr>
            <p:ph type="title"/>
          </p:nvPr>
        </p:nvSpPr>
        <p:spPr>
          <a:xfrm>
            <a:off x="480131" y="384854"/>
            <a:ext cx="10105483" cy="451405"/>
          </a:xfrm>
        </p:spPr>
        <p:txBody>
          <a:bodyPr/>
          <a:lstStyle/>
          <a:p>
            <a:r>
              <a:rPr lang="en-US"/>
              <a:t>Click to edit Master title style</a:t>
            </a:r>
            <a:endParaRPr lang="en-GB" dirty="0"/>
          </a:p>
        </p:txBody>
      </p:sp>
      <p:sp>
        <p:nvSpPr>
          <p:cNvPr id="17" name="Content Placeholder 11"/>
          <p:cNvSpPr>
            <a:spLocks noGrp="1"/>
          </p:cNvSpPr>
          <p:nvPr>
            <p:ph sz="quarter" idx="17"/>
          </p:nvPr>
        </p:nvSpPr>
        <p:spPr>
          <a:xfrm>
            <a:off x="480125" y="2021985"/>
            <a:ext cx="5334189" cy="36570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Content Placeholder 13"/>
          <p:cNvSpPr>
            <a:spLocks noGrp="1"/>
          </p:cNvSpPr>
          <p:nvPr>
            <p:ph sz="quarter" idx="18"/>
          </p:nvPr>
        </p:nvSpPr>
        <p:spPr>
          <a:xfrm>
            <a:off x="6400068" y="2021981"/>
            <a:ext cx="5335668" cy="36343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5"/>
          <p:cNvSpPr>
            <a:spLocks noGrp="1"/>
          </p:cNvSpPr>
          <p:nvPr>
            <p:ph type="body" sz="quarter" idx="31" hasCustomPrompt="1"/>
          </p:nvPr>
        </p:nvSpPr>
        <p:spPr>
          <a:xfrm>
            <a:off x="480125" y="5757570"/>
            <a:ext cx="5329388" cy="169277"/>
          </a:xfrm>
        </p:spPr>
        <p:txBody>
          <a:bodyPr wrap="square" anchor="b" anchorCtr="0">
            <a:spAutoFit/>
          </a:bodyPr>
          <a:lstStyle>
            <a:lvl1pPr marL="0" indent="0">
              <a:buNone/>
              <a:defRPr sz="1100" baseline="0"/>
            </a:lvl1pPr>
            <a:lvl2pPr marL="357443" indent="0">
              <a:buNone/>
              <a:defRPr sz="1100"/>
            </a:lvl2pPr>
            <a:lvl3pPr marL="719783" indent="0">
              <a:buNone/>
              <a:defRPr sz="1100"/>
            </a:lvl3pPr>
            <a:lvl4pPr marL="1081126" indent="0">
              <a:buNone/>
              <a:defRPr sz="1100"/>
            </a:lvl4pPr>
            <a:lvl5pPr marL="1439568" indent="0">
              <a:buNone/>
              <a:defRPr sz="1100"/>
            </a:lvl5pPr>
          </a:lstStyle>
          <a:p>
            <a:pPr lvl="0"/>
            <a:r>
              <a:rPr lang="en-US" dirty="0"/>
              <a:t>Insert Source text here</a:t>
            </a:r>
          </a:p>
        </p:txBody>
      </p:sp>
      <p:sp>
        <p:nvSpPr>
          <p:cNvPr id="24" name="Text Placeholder 5"/>
          <p:cNvSpPr>
            <a:spLocks noGrp="1"/>
          </p:cNvSpPr>
          <p:nvPr>
            <p:ph type="body" sz="quarter" idx="20" hasCustomPrompt="1"/>
          </p:nvPr>
        </p:nvSpPr>
        <p:spPr>
          <a:xfrm>
            <a:off x="6400066" y="5757570"/>
            <a:ext cx="5329388" cy="169277"/>
          </a:xfrm>
        </p:spPr>
        <p:txBody>
          <a:bodyPr wrap="square" anchor="b" anchorCtr="0">
            <a:spAutoFit/>
          </a:bodyPr>
          <a:lstStyle>
            <a:lvl1pPr marL="0" indent="0">
              <a:buNone/>
              <a:defRPr sz="1100" baseline="0"/>
            </a:lvl1pPr>
            <a:lvl2pPr marL="357443" indent="0">
              <a:buNone/>
              <a:defRPr sz="1100"/>
            </a:lvl2pPr>
            <a:lvl3pPr marL="719783" indent="0">
              <a:buNone/>
              <a:defRPr sz="1100"/>
            </a:lvl3pPr>
            <a:lvl4pPr marL="1081126" indent="0">
              <a:buNone/>
              <a:defRPr sz="1100"/>
            </a:lvl4pPr>
            <a:lvl5pPr marL="1439568" indent="0">
              <a:buNone/>
              <a:defRPr sz="1100"/>
            </a:lvl5pPr>
          </a:lstStyle>
          <a:p>
            <a:pPr lvl="0"/>
            <a:r>
              <a:rPr lang="en-US" dirty="0"/>
              <a:t>Insert Source text here</a:t>
            </a:r>
          </a:p>
        </p:txBody>
      </p:sp>
      <p:sp>
        <p:nvSpPr>
          <p:cNvPr id="28" name="Text Placeholder 2"/>
          <p:cNvSpPr>
            <a:spLocks noGrp="1"/>
          </p:cNvSpPr>
          <p:nvPr>
            <p:ph type="body" sz="quarter" idx="14" hasCustomPrompt="1"/>
          </p:nvPr>
        </p:nvSpPr>
        <p:spPr>
          <a:xfrm>
            <a:off x="480125" y="924739"/>
            <a:ext cx="10106631" cy="369332"/>
          </a:xfrm>
        </p:spPr>
        <p:txBody>
          <a:bodyPr anchor="t" anchorCtr="0">
            <a:noAutofit/>
          </a:bodyPr>
          <a:lstStyle>
            <a:lvl1pPr marL="0" indent="0">
              <a:spcAft>
                <a:spcPts val="0"/>
              </a:spcAft>
              <a:buNone/>
              <a:defRPr sz="2400"/>
            </a:lvl1pPr>
            <a:lvl2pPr marL="361841" indent="0">
              <a:buNone/>
              <a:defRPr/>
            </a:lvl2pPr>
            <a:lvl3pPr marL="710988" indent="0">
              <a:buNone/>
              <a:defRPr/>
            </a:lvl3pPr>
            <a:lvl4pPr marL="1087641" indent="0">
              <a:buNone/>
              <a:defRPr/>
            </a:lvl4pPr>
            <a:lvl5pPr marL="1472759" indent="0">
              <a:buNone/>
              <a:defRPr/>
            </a:lvl5pPr>
          </a:lstStyle>
          <a:p>
            <a:pPr lvl="0"/>
            <a:r>
              <a:rPr lang="en-US" dirty="0"/>
              <a:t>Subtitle here if required</a:t>
            </a:r>
          </a:p>
        </p:txBody>
      </p:sp>
      <p:sp>
        <p:nvSpPr>
          <p:cNvPr id="3" name="Date Placeholder 2"/>
          <p:cNvSpPr>
            <a:spLocks noGrp="1"/>
          </p:cNvSpPr>
          <p:nvPr>
            <p:ph type="dt" sz="half" idx="32"/>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33"/>
          </p:nvPr>
        </p:nvSpPr>
        <p:spPr/>
        <p:txBody>
          <a:bodyPr/>
          <a:lstStyle/>
          <a:p>
            <a:r>
              <a:rPr lang="en-GB" dirty="0">
                <a:solidFill>
                  <a:srgbClr val="9A8B7D"/>
                </a:solidFill>
              </a:rPr>
              <a:t>Presentation title</a:t>
            </a:r>
          </a:p>
        </p:txBody>
      </p:sp>
      <p:sp>
        <p:nvSpPr>
          <p:cNvPr id="5" name="Slide Number Placeholder 4"/>
          <p:cNvSpPr>
            <a:spLocks noGrp="1"/>
          </p:cNvSpPr>
          <p:nvPr>
            <p:ph type="sldNum" sz="quarter" idx="34"/>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36180366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961" y="294811"/>
            <a:ext cx="10105483" cy="323165"/>
          </a:xfrm>
        </p:spPr>
        <p:txBody>
          <a:bodyPr/>
          <a:lstStyle/>
          <a:p>
            <a:r>
              <a:rPr lang="en-US" dirty="0"/>
              <a:t>Click to edit Master title style</a:t>
            </a:r>
            <a:endParaRPr lang="en-GB" dirty="0"/>
          </a:p>
        </p:txBody>
      </p:sp>
      <p:sp>
        <p:nvSpPr>
          <p:cNvPr id="16" name="Content Placeholder 15"/>
          <p:cNvSpPr>
            <a:spLocks noGrp="1"/>
          </p:cNvSpPr>
          <p:nvPr>
            <p:ph sz="quarter" idx="12"/>
          </p:nvPr>
        </p:nvSpPr>
        <p:spPr>
          <a:xfrm>
            <a:off x="486959" y="1196154"/>
            <a:ext cx="11233958" cy="46585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2" name="Date Placeholder 1"/>
          <p:cNvSpPr>
            <a:spLocks noGrp="1"/>
          </p:cNvSpPr>
          <p:nvPr>
            <p:ph type="dt" sz="half" idx="15"/>
          </p:nvPr>
        </p:nvSpPr>
        <p:spPr/>
        <p:txBody>
          <a:bodyPr/>
          <a:lstStyle/>
          <a:p>
            <a:pPr algn="ctr"/>
            <a:endParaRPr lang="en-GB" dirty="0">
              <a:solidFill>
                <a:srgbClr val="9A8B7D"/>
              </a:solidFill>
            </a:endParaRPr>
          </a:p>
        </p:txBody>
      </p:sp>
      <p:sp>
        <p:nvSpPr>
          <p:cNvPr id="3" name="Footer Placeholder 2"/>
          <p:cNvSpPr>
            <a:spLocks noGrp="1"/>
          </p:cNvSpPr>
          <p:nvPr>
            <p:ph type="ftr" sz="quarter" idx="16"/>
          </p:nvPr>
        </p:nvSpPr>
        <p:spPr/>
        <p:txBody>
          <a:bodyPr/>
          <a:lstStyle/>
          <a:p>
            <a:endParaRPr lang="en-GB" dirty="0">
              <a:solidFill>
                <a:srgbClr val="9A8B7D"/>
              </a:solidFill>
            </a:endParaRPr>
          </a:p>
        </p:txBody>
      </p:sp>
      <p:sp>
        <p:nvSpPr>
          <p:cNvPr id="9" name="Slide Number Placeholder 8"/>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
        <p:nvSpPr>
          <p:cNvPr id="6" name="Text Placeholder 5"/>
          <p:cNvSpPr>
            <a:spLocks noGrp="1"/>
          </p:cNvSpPr>
          <p:nvPr>
            <p:ph type="body" sz="quarter" idx="18" hasCustomPrompt="1"/>
          </p:nvPr>
        </p:nvSpPr>
        <p:spPr>
          <a:xfrm>
            <a:off x="492886" y="6058089"/>
            <a:ext cx="11264026"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3662640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22" name="Group 21"/>
          <p:cNvGrpSpPr/>
          <p:nvPr userDrawn="1"/>
        </p:nvGrpSpPr>
        <p:grpSpPr>
          <a:xfrm>
            <a:off x="10178894" y="361915"/>
            <a:ext cx="1556981" cy="474569"/>
            <a:chOff x="7280906" y="310911"/>
            <a:chExt cx="1507104" cy="612649"/>
          </a:xfrm>
        </p:grpSpPr>
        <p:pic>
          <p:nvPicPr>
            <p:cNvPr id="2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99185" y="411962"/>
              <a:ext cx="688825" cy="4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0906" y="310911"/>
              <a:ext cx="711709" cy="612649"/>
            </a:xfrm>
            <a:prstGeom prst="rect">
              <a:avLst/>
            </a:prstGeom>
          </p:spPr>
        </p:pic>
      </p:gr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l="10252" b="15723"/>
          <a:stretch/>
        </p:blipFill>
        <p:spPr>
          <a:xfrm>
            <a:off x="-11029" y="2012419"/>
            <a:ext cx="5330170" cy="4858821"/>
          </a:xfrm>
          <a:prstGeom prst="rect">
            <a:avLst/>
          </a:prstGeom>
        </p:spPr>
      </p:pic>
      <p:sp>
        <p:nvSpPr>
          <p:cNvPr id="2" name="Title 1"/>
          <p:cNvSpPr>
            <a:spLocks noGrp="1"/>
          </p:cNvSpPr>
          <p:nvPr>
            <p:ph type="ctrTitle"/>
          </p:nvPr>
        </p:nvSpPr>
        <p:spPr>
          <a:xfrm>
            <a:off x="473381" y="4383313"/>
            <a:ext cx="3653279" cy="666849"/>
          </a:xfrm>
          <a:prstGeom prst="rect">
            <a:avLst/>
          </a:prstGeom>
        </p:spPr>
        <p:txBody>
          <a:bodyPr anchor="ctr" anchorCtr="0"/>
          <a:lstStyle>
            <a:lvl1pPr>
              <a:lnSpc>
                <a:spcPts val="2600"/>
              </a:lnSpc>
              <a:defRPr sz="26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473381" y="5400888"/>
            <a:ext cx="3629745" cy="246221"/>
          </a:xfrm>
        </p:spPr>
        <p:txBody>
          <a:bodyPr wrap="square" anchor="b" anchorCtr="0">
            <a:spAutoFit/>
          </a:bodyPr>
          <a:lstStyle>
            <a:lvl1pPr marL="0" indent="0" algn="l">
              <a:spcAft>
                <a:spcPts val="0"/>
              </a:spcAft>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a:t>
            </a:r>
            <a:endParaRPr lang="en-GB" dirty="0"/>
          </a:p>
        </p:txBody>
      </p:sp>
    </p:spTree>
    <p:extLst>
      <p:ext uri="{BB962C8B-B14F-4D97-AF65-F5344CB8AC3E}">
        <p14:creationId xmlns:p14="http://schemas.microsoft.com/office/powerpoint/2010/main" val="17461090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86959" y="294810"/>
            <a:ext cx="10105483" cy="338554"/>
          </a:xfrm>
        </p:spPr>
        <p:txBody>
          <a:bodyPr/>
          <a:lstStyle/>
          <a:p>
            <a:r>
              <a:rPr lang="en-US" dirty="0"/>
              <a:t>Click to edit Master title style</a:t>
            </a:r>
            <a:endParaRPr lang="en-GB" dirty="0"/>
          </a:p>
        </p:txBody>
      </p:sp>
      <p:sp>
        <p:nvSpPr>
          <p:cNvPr id="16" name="Content Placeholder 15"/>
          <p:cNvSpPr>
            <a:spLocks noGrp="1"/>
          </p:cNvSpPr>
          <p:nvPr>
            <p:ph sz="quarter" idx="12"/>
          </p:nvPr>
        </p:nvSpPr>
        <p:spPr>
          <a:xfrm>
            <a:off x="486959" y="1196152"/>
            <a:ext cx="11233958" cy="46585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2" name="Date Placeholder 1"/>
          <p:cNvSpPr>
            <a:spLocks noGrp="1"/>
          </p:cNvSpPr>
          <p:nvPr>
            <p:ph type="dt" sz="half" idx="15"/>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3" name="Footer Placeholder 2"/>
          <p:cNvSpPr>
            <a:spLocks noGrp="1"/>
          </p:cNvSpPr>
          <p:nvPr>
            <p:ph type="ftr" sz="quarter" idx="16"/>
          </p:nvPr>
        </p:nvSpPr>
        <p:spPr/>
        <p:txBody>
          <a:bodyPr/>
          <a:lstStyle/>
          <a:p>
            <a:r>
              <a:rPr lang="en-GB">
                <a:solidFill>
                  <a:srgbClr val="9A8B7D"/>
                </a:solidFill>
              </a:rPr>
              <a:t>Presentation title</a:t>
            </a:r>
            <a:endParaRPr lang="en-GB" dirty="0">
              <a:solidFill>
                <a:srgbClr val="9A8B7D"/>
              </a:solidFill>
            </a:endParaRPr>
          </a:p>
        </p:txBody>
      </p:sp>
      <p:sp>
        <p:nvSpPr>
          <p:cNvPr id="9" name="Slide Number Placeholder 8"/>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6" name="Text Placeholder 5"/>
          <p:cNvSpPr>
            <a:spLocks noGrp="1"/>
          </p:cNvSpPr>
          <p:nvPr>
            <p:ph type="body" sz="quarter" idx="18" hasCustomPrompt="1"/>
          </p:nvPr>
        </p:nvSpPr>
        <p:spPr>
          <a:xfrm>
            <a:off x="492886" y="6058087"/>
            <a:ext cx="11264026"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3424735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with Subheading">
    <p:spTree>
      <p:nvGrpSpPr>
        <p:cNvPr id="1" name=""/>
        <p:cNvGrpSpPr/>
        <p:nvPr/>
      </p:nvGrpSpPr>
      <p:grpSpPr>
        <a:xfrm>
          <a:off x="0" y="0"/>
          <a:ext cx="0" cy="0"/>
          <a:chOff x="0" y="0"/>
          <a:chExt cx="0" cy="0"/>
        </a:xfrm>
      </p:grpSpPr>
      <p:sp>
        <p:nvSpPr>
          <p:cNvPr id="6" name="Title 5"/>
          <p:cNvSpPr>
            <a:spLocks noGrp="1"/>
          </p:cNvSpPr>
          <p:nvPr>
            <p:ph type="title"/>
          </p:nvPr>
        </p:nvSpPr>
        <p:spPr>
          <a:xfrm>
            <a:off x="486959" y="294810"/>
            <a:ext cx="10105483" cy="338554"/>
          </a:xfrm>
        </p:spPr>
        <p:txBody>
          <a:bodyPr/>
          <a:lstStyle/>
          <a:p>
            <a:r>
              <a:rPr lang="en-US" dirty="0"/>
              <a:t>Click to edit Master title style</a:t>
            </a:r>
            <a:endParaRPr lang="en-GB" dirty="0"/>
          </a:p>
        </p:txBody>
      </p:sp>
      <p:sp>
        <p:nvSpPr>
          <p:cNvPr id="10" name="Content Placeholder 9"/>
          <p:cNvSpPr>
            <a:spLocks noGrp="1"/>
          </p:cNvSpPr>
          <p:nvPr>
            <p:ph sz="quarter" idx="19"/>
          </p:nvPr>
        </p:nvSpPr>
        <p:spPr>
          <a:xfrm>
            <a:off x="486959" y="1533526"/>
            <a:ext cx="11227607" cy="44561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2"/>
          <p:cNvSpPr>
            <a:spLocks noGrp="1"/>
          </p:cNvSpPr>
          <p:nvPr>
            <p:ph type="body" sz="quarter" idx="13" hasCustomPrompt="1"/>
          </p:nvPr>
        </p:nvSpPr>
        <p:spPr>
          <a:xfrm>
            <a:off x="486959" y="1184781"/>
            <a:ext cx="11227607" cy="246221"/>
          </a:xfrm>
        </p:spPr>
        <p:txBody>
          <a:bodyPr anchor="t" anchorCtr="0">
            <a:spAutoFit/>
          </a:bodyPr>
          <a:lstStyle>
            <a:lvl1pPr marL="0" indent="0">
              <a:spcAft>
                <a:spcPts val="0"/>
              </a:spcAft>
              <a:buNone/>
              <a:defRPr sz="1600" b="1">
                <a:solidFill>
                  <a:schemeClr val="bg2"/>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5" name="Date Placeholder 4"/>
          <p:cNvSpPr>
            <a:spLocks noGrp="1"/>
          </p:cNvSpPr>
          <p:nvPr>
            <p:ph type="dt" sz="half" idx="20"/>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21"/>
          </p:nvPr>
        </p:nvSpPr>
        <p:spPr/>
        <p:txBody>
          <a:bodyPr/>
          <a:lstStyle/>
          <a:p>
            <a:r>
              <a:rPr lang="en-GB">
                <a:solidFill>
                  <a:srgbClr val="9A8B7D"/>
                </a:solidFill>
              </a:rPr>
              <a:t>Presentation title</a:t>
            </a:r>
            <a:endParaRPr lang="en-GB" dirty="0">
              <a:solidFill>
                <a:srgbClr val="9A8B7D"/>
              </a:solidFill>
            </a:endParaRPr>
          </a:p>
        </p:txBody>
      </p:sp>
      <p:sp>
        <p:nvSpPr>
          <p:cNvPr id="8" name="Slide Number Placeholder 7"/>
          <p:cNvSpPr>
            <a:spLocks noGrp="1"/>
          </p:cNvSpPr>
          <p:nvPr>
            <p:ph type="sldNum" sz="quarter" idx="22"/>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2"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9" name="Text Placeholder 5"/>
          <p:cNvSpPr>
            <a:spLocks noGrp="1"/>
          </p:cNvSpPr>
          <p:nvPr>
            <p:ph type="body" sz="quarter" idx="18" hasCustomPrompt="1"/>
          </p:nvPr>
        </p:nvSpPr>
        <p:spPr>
          <a:xfrm>
            <a:off x="492886" y="6058087"/>
            <a:ext cx="11264026"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3888090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Bullet">
    <p:spTree>
      <p:nvGrpSpPr>
        <p:cNvPr id="1" name=""/>
        <p:cNvGrpSpPr/>
        <p:nvPr/>
      </p:nvGrpSpPr>
      <p:grpSpPr>
        <a:xfrm>
          <a:off x="0" y="0"/>
          <a:ext cx="0" cy="0"/>
          <a:chOff x="0" y="0"/>
          <a:chExt cx="0" cy="0"/>
        </a:xfrm>
      </p:grpSpPr>
      <p:sp>
        <p:nvSpPr>
          <p:cNvPr id="6" name="Title 5"/>
          <p:cNvSpPr>
            <a:spLocks noGrp="1"/>
          </p:cNvSpPr>
          <p:nvPr>
            <p:ph type="title"/>
          </p:nvPr>
        </p:nvSpPr>
        <p:spPr>
          <a:xfrm>
            <a:off x="486959" y="294810"/>
            <a:ext cx="10105483" cy="338554"/>
          </a:xfrm>
        </p:spPr>
        <p:txBody>
          <a:bodyPr/>
          <a:lstStyle/>
          <a:p>
            <a:r>
              <a:rPr lang="en-US" dirty="0"/>
              <a:t>Click to edit Master title style</a:t>
            </a:r>
            <a:endParaRPr lang="en-GB" dirty="0"/>
          </a:p>
        </p:txBody>
      </p:sp>
      <p:sp>
        <p:nvSpPr>
          <p:cNvPr id="13" name="Content Placeholder 12"/>
          <p:cNvSpPr>
            <a:spLocks noGrp="1"/>
          </p:cNvSpPr>
          <p:nvPr>
            <p:ph sz="quarter" idx="17"/>
          </p:nvPr>
        </p:nvSpPr>
        <p:spPr>
          <a:xfrm>
            <a:off x="486959" y="1184275"/>
            <a:ext cx="11233958" cy="4805363"/>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8"/>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9"/>
          </p:nvPr>
        </p:nvSpPr>
        <p:spPr/>
        <p:txBody>
          <a:bodyPr/>
          <a:lstStyle/>
          <a:p>
            <a:r>
              <a:rPr lang="en-GB">
                <a:solidFill>
                  <a:srgbClr val="9A8B7D"/>
                </a:solidFill>
              </a:rPr>
              <a:t>Presentation title</a:t>
            </a:r>
            <a:endParaRPr lang="en-GB" dirty="0">
              <a:solidFill>
                <a:srgbClr val="9A8B7D"/>
              </a:solidFill>
            </a:endParaRPr>
          </a:p>
        </p:txBody>
      </p:sp>
      <p:sp>
        <p:nvSpPr>
          <p:cNvPr id="9" name="Slide Number Placeholder 8"/>
          <p:cNvSpPr>
            <a:spLocks noGrp="1"/>
          </p:cNvSpPr>
          <p:nvPr>
            <p:ph type="sldNum" sz="quarter" idx="20"/>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1"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8" name="Text Placeholder 5"/>
          <p:cNvSpPr>
            <a:spLocks noGrp="1"/>
          </p:cNvSpPr>
          <p:nvPr>
            <p:ph type="body" sz="quarter" idx="21" hasCustomPrompt="1"/>
          </p:nvPr>
        </p:nvSpPr>
        <p:spPr>
          <a:xfrm>
            <a:off x="486959" y="6058087"/>
            <a:ext cx="11264026"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29121704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6"/>
          <p:cNvSpPr>
            <a:spLocks noGrp="1"/>
          </p:cNvSpPr>
          <p:nvPr>
            <p:ph type="title"/>
          </p:nvPr>
        </p:nvSpPr>
        <p:spPr>
          <a:xfrm>
            <a:off x="486959" y="294810"/>
            <a:ext cx="10105483" cy="338554"/>
          </a:xfrm>
        </p:spPr>
        <p:txBody>
          <a:bodyPr/>
          <a:lstStyle/>
          <a:p>
            <a:r>
              <a:rPr lang="en-US" dirty="0"/>
              <a:t>Click to edit Master title style</a:t>
            </a:r>
            <a:endParaRPr lang="en-GB" dirty="0"/>
          </a:p>
        </p:txBody>
      </p:sp>
      <p:sp>
        <p:nvSpPr>
          <p:cNvPr id="12" name="Content Placeholder 11"/>
          <p:cNvSpPr>
            <a:spLocks noGrp="1"/>
          </p:cNvSpPr>
          <p:nvPr>
            <p:ph sz="quarter" idx="17"/>
          </p:nvPr>
        </p:nvSpPr>
        <p:spPr>
          <a:xfrm>
            <a:off x="486959" y="1184275"/>
            <a:ext cx="5316335" cy="4805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Content Placeholder 13"/>
          <p:cNvSpPr>
            <a:spLocks noGrp="1"/>
          </p:cNvSpPr>
          <p:nvPr>
            <p:ph sz="quarter" idx="18"/>
          </p:nvPr>
        </p:nvSpPr>
        <p:spPr>
          <a:xfrm>
            <a:off x="6397954" y="1184275"/>
            <a:ext cx="5335668" cy="48053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9"/>
          <p:cNvSpPr>
            <a:spLocks noGrp="1"/>
          </p:cNvSpPr>
          <p:nvPr>
            <p:ph type="dt" sz="half" idx="19"/>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11" name="Footer Placeholder 10"/>
          <p:cNvSpPr>
            <a:spLocks noGrp="1"/>
          </p:cNvSpPr>
          <p:nvPr>
            <p:ph type="ftr" sz="quarter" idx="20"/>
          </p:nvPr>
        </p:nvSpPr>
        <p:spPr/>
        <p:txBody>
          <a:bodyPr/>
          <a:lstStyle/>
          <a:p>
            <a:r>
              <a:rPr lang="en-GB">
                <a:solidFill>
                  <a:srgbClr val="9A8B7D"/>
                </a:solidFill>
              </a:rPr>
              <a:t>Presentation title</a:t>
            </a:r>
            <a:endParaRPr lang="en-GB" dirty="0">
              <a:solidFill>
                <a:srgbClr val="9A8B7D"/>
              </a:solidFill>
            </a:endParaRPr>
          </a:p>
        </p:txBody>
      </p:sp>
      <p:sp>
        <p:nvSpPr>
          <p:cNvPr id="13" name="Slide Number Placeholder 12"/>
          <p:cNvSpPr>
            <a:spLocks noGrp="1"/>
          </p:cNvSpPr>
          <p:nvPr>
            <p:ph type="sldNum" sz="quarter" idx="21"/>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5"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6" name="Text Placeholder 5"/>
          <p:cNvSpPr>
            <a:spLocks noGrp="1"/>
          </p:cNvSpPr>
          <p:nvPr>
            <p:ph type="body" sz="quarter" idx="22" hasCustomPrompt="1"/>
          </p:nvPr>
        </p:nvSpPr>
        <p:spPr>
          <a:xfrm>
            <a:off x="486959" y="6058087"/>
            <a:ext cx="5281375"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7" name="Text Placeholder 5"/>
          <p:cNvSpPr>
            <a:spLocks noGrp="1"/>
          </p:cNvSpPr>
          <p:nvPr>
            <p:ph type="body" sz="quarter" idx="23" hasCustomPrompt="1"/>
          </p:nvPr>
        </p:nvSpPr>
        <p:spPr>
          <a:xfrm>
            <a:off x="6404585" y="6058087"/>
            <a:ext cx="5281375"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37375840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6"/>
          <p:cNvSpPr>
            <a:spLocks noGrp="1"/>
          </p:cNvSpPr>
          <p:nvPr>
            <p:ph type="title"/>
          </p:nvPr>
        </p:nvSpPr>
        <p:spPr>
          <a:xfrm>
            <a:off x="486959" y="294810"/>
            <a:ext cx="10105483" cy="338554"/>
          </a:xfrm>
        </p:spPr>
        <p:txBody>
          <a:bodyPr/>
          <a:lstStyle/>
          <a:p>
            <a:r>
              <a:rPr lang="en-US" dirty="0"/>
              <a:t>Click to edit Master title style</a:t>
            </a:r>
            <a:endParaRPr lang="en-GB" dirty="0"/>
          </a:p>
        </p:txBody>
      </p:sp>
      <p:sp>
        <p:nvSpPr>
          <p:cNvPr id="18" name="Text Placeholder 2"/>
          <p:cNvSpPr>
            <a:spLocks noGrp="1"/>
          </p:cNvSpPr>
          <p:nvPr>
            <p:ph type="body" idx="19"/>
          </p:nvPr>
        </p:nvSpPr>
        <p:spPr>
          <a:xfrm>
            <a:off x="486959" y="1185872"/>
            <a:ext cx="5350693" cy="246221"/>
          </a:xfrm>
        </p:spPr>
        <p:txBody>
          <a:bodyPr anchor="t" anchorCtr="0">
            <a:spAutoFit/>
          </a:bodyPr>
          <a:lstStyle>
            <a:lvl1pPr marL="0" indent="0">
              <a:buNone/>
              <a:defRPr sz="16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0"/>
          </p:nvPr>
        </p:nvSpPr>
        <p:spPr>
          <a:xfrm>
            <a:off x="486960" y="1524001"/>
            <a:ext cx="5325286"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2"/>
          <p:cNvSpPr>
            <a:spLocks noGrp="1"/>
          </p:cNvSpPr>
          <p:nvPr>
            <p:ph type="body" idx="21"/>
          </p:nvPr>
        </p:nvSpPr>
        <p:spPr>
          <a:xfrm>
            <a:off x="6379215" y="1185872"/>
            <a:ext cx="5350693" cy="246221"/>
          </a:xfrm>
        </p:spPr>
        <p:txBody>
          <a:bodyPr anchor="t" anchorCtr="0">
            <a:spAutoFit/>
          </a:bodyPr>
          <a:lstStyle>
            <a:lvl1pPr marL="0" indent="0">
              <a:buNone/>
              <a:defRPr sz="16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1" name="Content Placeholder 3"/>
          <p:cNvSpPr>
            <a:spLocks noGrp="1"/>
          </p:cNvSpPr>
          <p:nvPr>
            <p:ph sz="half" idx="22"/>
          </p:nvPr>
        </p:nvSpPr>
        <p:spPr>
          <a:xfrm>
            <a:off x="6379214" y="1524001"/>
            <a:ext cx="5354687"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23"/>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6" name="Footer Placeholder 5"/>
          <p:cNvSpPr>
            <a:spLocks noGrp="1"/>
          </p:cNvSpPr>
          <p:nvPr>
            <p:ph type="ftr" sz="quarter" idx="24"/>
          </p:nvPr>
        </p:nvSpPr>
        <p:spPr/>
        <p:txBody>
          <a:bodyPr/>
          <a:lstStyle/>
          <a:p>
            <a:r>
              <a:rPr lang="en-GB">
                <a:solidFill>
                  <a:srgbClr val="9A8B7D"/>
                </a:solidFill>
              </a:rPr>
              <a:t>Presentation title</a:t>
            </a:r>
            <a:endParaRPr lang="en-GB" dirty="0">
              <a:solidFill>
                <a:srgbClr val="9A8B7D"/>
              </a:solidFill>
            </a:endParaRPr>
          </a:p>
        </p:txBody>
      </p:sp>
      <p:sp>
        <p:nvSpPr>
          <p:cNvPr id="8" name="Slide Number Placeholder 7"/>
          <p:cNvSpPr>
            <a:spLocks noGrp="1"/>
          </p:cNvSpPr>
          <p:nvPr>
            <p:ph type="sldNum" sz="quarter" idx="25"/>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4"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1" name="Text Placeholder 5"/>
          <p:cNvSpPr>
            <a:spLocks noGrp="1"/>
          </p:cNvSpPr>
          <p:nvPr>
            <p:ph type="body" sz="quarter" idx="26" hasCustomPrompt="1"/>
          </p:nvPr>
        </p:nvSpPr>
        <p:spPr>
          <a:xfrm>
            <a:off x="486959" y="6058087"/>
            <a:ext cx="5281375"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6404585" y="6058087"/>
            <a:ext cx="5281375"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1911075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394952" y="1377913"/>
            <a:ext cx="7411956" cy="4168141"/>
          </a:xfrm>
        </p:spPr>
        <p:txBody>
          <a:bodyPr lIns="108000" tIns="108000"/>
          <a:lstStyle>
            <a:lvl1pPr marL="0" indent="0">
              <a:buNone/>
              <a:defRPr baseline="0">
                <a:solidFill>
                  <a:schemeClr val="tx1"/>
                </a:solidFill>
              </a:defRPr>
            </a:lvl1pPr>
          </a:lstStyle>
          <a:p>
            <a:r>
              <a:rPr lang="en-GB" dirty="0"/>
              <a:t>Click on the film icon to insert your Standard (4x3 video)</a:t>
            </a:r>
          </a:p>
        </p:txBody>
      </p:sp>
      <p:sp>
        <p:nvSpPr>
          <p:cNvPr id="9" name="Title 8"/>
          <p:cNvSpPr>
            <a:spLocks noGrp="1"/>
          </p:cNvSpPr>
          <p:nvPr>
            <p:ph type="title"/>
          </p:nvPr>
        </p:nvSpPr>
        <p:spPr>
          <a:xfrm>
            <a:off x="486959" y="294810"/>
            <a:ext cx="10105483" cy="338554"/>
          </a:xfrm>
        </p:spPr>
        <p:txBody>
          <a:bodyPr/>
          <a:lstStyle>
            <a:lvl1pPr>
              <a:defRPr>
                <a:solidFill>
                  <a:schemeClr val="bg2"/>
                </a:solidFill>
              </a:defRPr>
            </a:lvl1pPr>
          </a:lstStyle>
          <a:p>
            <a:r>
              <a:rPr lang="en-US" dirty="0"/>
              <a:t>Click to edit Master title style</a:t>
            </a:r>
            <a:endParaRPr lang="en-GB" dirty="0"/>
          </a:p>
        </p:txBody>
      </p:sp>
      <p:sp>
        <p:nvSpPr>
          <p:cNvPr id="5" name="Date Placeholder 4"/>
          <p:cNvSpPr>
            <a:spLocks noGrp="1"/>
          </p:cNvSpPr>
          <p:nvPr>
            <p:ph type="dt" sz="half" idx="15"/>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6"/>
          </p:nvPr>
        </p:nvSpPr>
        <p:spPr/>
        <p:txBody>
          <a:bodyPr/>
          <a:lstStyle/>
          <a:p>
            <a:r>
              <a:rPr lang="en-GB">
                <a:solidFill>
                  <a:srgbClr val="9A8B7D"/>
                </a:solidFill>
              </a:rPr>
              <a:t>Presentation title</a:t>
            </a:r>
            <a:endParaRPr lang="en-GB" dirty="0">
              <a:solidFill>
                <a:srgbClr val="9A8B7D"/>
              </a:solidFill>
            </a:endParaRPr>
          </a:p>
        </p:txBody>
      </p:sp>
      <p:sp>
        <p:nvSpPr>
          <p:cNvPr id="8" name="Slide Number Placeholder 7"/>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1"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Tree>
    <p:extLst>
      <p:ext uri="{BB962C8B-B14F-4D97-AF65-F5344CB8AC3E}">
        <p14:creationId xmlns:p14="http://schemas.microsoft.com/office/powerpoint/2010/main" val="9420241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ideo Widescreen (16 x 9)">
    <p:spTree>
      <p:nvGrpSpPr>
        <p:cNvPr id="1" name=""/>
        <p:cNvGrpSpPr/>
        <p:nvPr/>
      </p:nvGrpSpPr>
      <p:grpSpPr>
        <a:xfrm>
          <a:off x="0" y="0"/>
          <a:ext cx="0" cy="0"/>
          <a:chOff x="0" y="0"/>
          <a:chExt cx="0" cy="0"/>
        </a:xfrm>
      </p:grpSpPr>
      <p:sp>
        <p:nvSpPr>
          <p:cNvPr id="5" name="Media Placeholder 5"/>
          <p:cNvSpPr>
            <a:spLocks noGrp="1" noChangeAspect="1"/>
          </p:cNvSpPr>
          <p:nvPr>
            <p:ph type="media" sz="quarter" idx="12" hasCustomPrompt="1"/>
          </p:nvPr>
        </p:nvSpPr>
        <p:spPr>
          <a:xfrm>
            <a:off x="1160743" y="1381125"/>
            <a:ext cx="9875998" cy="4182564"/>
          </a:xfrm>
        </p:spPr>
        <p:txBody>
          <a:bodyPr lIns="108000" tIns="108000"/>
          <a:lstStyle>
            <a:lvl1pPr marL="0" indent="0">
              <a:buNone/>
              <a:defRPr baseline="0">
                <a:solidFill>
                  <a:schemeClr val="tx1"/>
                </a:solidFill>
              </a:defRPr>
            </a:lvl1pPr>
          </a:lstStyle>
          <a:p>
            <a:r>
              <a:rPr lang="en-GB" dirty="0"/>
              <a:t>Click on the film icon to insert your widescreen (16x9) video</a:t>
            </a:r>
          </a:p>
        </p:txBody>
      </p:sp>
      <p:sp>
        <p:nvSpPr>
          <p:cNvPr id="8" name="Title 7"/>
          <p:cNvSpPr>
            <a:spLocks noGrp="1"/>
          </p:cNvSpPr>
          <p:nvPr>
            <p:ph type="title"/>
          </p:nvPr>
        </p:nvSpPr>
        <p:spPr>
          <a:xfrm>
            <a:off x="486959" y="294810"/>
            <a:ext cx="10105483" cy="338554"/>
          </a:xfrm>
        </p:spPr>
        <p:txBody>
          <a:bodyPr/>
          <a:lstStyle>
            <a:lvl1pPr>
              <a:defRPr>
                <a:solidFill>
                  <a:schemeClr val="bg2"/>
                </a:solidFill>
              </a:defRPr>
            </a:lvl1pPr>
          </a:lstStyle>
          <a:p>
            <a:r>
              <a:rPr lang="en-US" dirty="0"/>
              <a:t>Click to edit Master title style</a:t>
            </a:r>
            <a:endParaRPr lang="en-GB" dirty="0"/>
          </a:p>
        </p:txBody>
      </p:sp>
      <p:sp>
        <p:nvSpPr>
          <p:cNvPr id="6" name="Date Placeholder 5"/>
          <p:cNvSpPr>
            <a:spLocks noGrp="1"/>
          </p:cNvSpPr>
          <p:nvPr>
            <p:ph type="dt" sz="half" idx="16"/>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7"/>
          </p:nvPr>
        </p:nvSpPr>
        <p:spPr/>
        <p:txBody>
          <a:bodyPr/>
          <a:lstStyle/>
          <a:p>
            <a:r>
              <a:rPr lang="en-GB">
                <a:solidFill>
                  <a:srgbClr val="9A8B7D"/>
                </a:solidFill>
              </a:rPr>
              <a:t>Presentation title</a:t>
            </a:r>
            <a:endParaRPr lang="en-GB" dirty="0">
              <a:solidFill>
                <a:srgbClr val="9A8B7D"/>
              </a:solidFill>
            </a:endParaRPr>
          </a:p>
        </p:txBody>
      </p:sp>
      <p:sp>
        <p:nvSpPr>
          <p:cNvPr id="9" name="Slide Number Placeholder 8"/>
          <p:cNvSpPr>
            <a:spLocks noGrp="1"/>
          </p:cNvSpPr>
          <p:nvPr>
            <p:ph type="sldNum" sz="quarter" idx="18"/>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1"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Tree>
    <p:extLst>
      <p:ext uri="{BB962C8B-B14F-4D97-AF65-F5344CB8AC3E}">
        <p14:creationId xmlns:p14="http://schemas.microsoft.com/office/powerpoint/2010/main" val="42786464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486959" y="294810"/>
            <a:ext cx="10105483" cy="338554"/>
          </a:xfrm>
        </p:spPr>
        <p:txBody>
          <a:bodyPr/>
          <a:lstStyle/>
          <a:p>
            <a:r>
              <a:rPr lang="en-US" dirty="0"/>
              <a:t>Click to edit Master title style</a:t>
            </a:r>
            <a:endParaRPr lang="en-GB" dirty="0"/>
          </a:p>
        </p:txBody>
      </p:sp>
      <p:sp>
        <p:nvSpPr>
          <p:cNvPr id="7" name="Text Placeholder 6"/>
          <p:cNvSpPr>
            <a:spLocks noGrp="1"/>
          </p:cNvSpPr>
          <p:nvPr>
            <p:ph type="body" sz="quarter" idx="13"/>
          </p:nvPr>
        </p:nvSpPr>
        <p:spPr>
          <a:xfrm>
            <a:off x="486959" y="1181100"/>
            <a:ext cx="5316335" cy="49990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hasCustomPrompt="1"/>
          </p:nvPr>
        </p:nvSpPr>
        <p:spPr>
          <a:xfrm>
            <a:off x="6403175" y="1181100"/>
            <a:ext cx="5330446" cy="4635500"/>
          </a:xfrm>
        </p:spPr>
        <p:txBody>
          <a:bodyPr lIns="0" tIns="0"/>
          <a:lstStyle>
            <a:lvl1pPr marL="0" indent="0">
              <a:buNone/>
              <a:defRPr sz="1100" baseline="0"/>
            </a:lvl1pPr>
          </a:lstStyle>
          <a:p>
            <a:r>
              <a:rPr lang="en-GB" dirty="0"/>
              <a:t>Click on the picture icon to insert your picture</a:t>
            </a:r>
          </a:p>
        </p:txBody>
      </p:sp>
      <p:sp>
        <p:nvSpPr>
          <p:cNvPr id="3" name="Date Placeholder 2"/>
          <p:cNvSpPr>
            <a:spLocks noGrp="1"/>
          </p:cNvSpPr>
          <p:nvPr>
            <p:ph type="dt" sz="half" idx="16"/>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17"/>
          </p:nvPr>
        </p:nvSpPr>
        <p:spPr/>
        <p:txBody>
          <a:bodyPr/>
          <a:lstStyle/>
          <a:p>
            <a:r>
              <a:rPr lang="en-GB">
                <a:solidFill>
                  <a:srgbClr val="9A8B7D"/>
                </a:solidFill>
              </a:rPr>
              <a:t>Presentation title</a:t>
            </a:r>
            <a:endParaRPr lang="en-GB" dirty="0">
              <a:solidFill>
                <a:srgbClr val="9A8B7D"/>
              </a:solidFill>
            </a:endParaRPr>
          </a:p>
        </p:txBody>
      </p:sp>
      <p:sp>
        <p:nvSpPr>
          <p:cNvPr id="5" name="Slide Number Placeholder 4"/>
          <p:cNvSpPr>
            <a:spLocks noGrp="1"/>
          </p:cNvSpPr>
          <p:nvPr>
            <p:ph type="sldNum" sz="quarter" idx="18"/>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3" name="Text Placeholder 2"/>
          <p:cNvSpPr>
            <a:spLocks noGrp="1"/>
          </p:cNvSpPr>
          <p:nvPr>
            <p:ph type="body" sz="quarter" idx="19"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1" name="Text Placeholder 7"/>
          <p:cNvSpPr>
            <a:spLocks noGrp="1"/>
          </p:cNvSpPr>
          <p:nvPr>
            <p:ph type="body" sz="quarter" idx="26" hasCustomPrompt="1"/>
          </p:nvPr>
        </p:nvSpPr>
        <p:spPr>
          <a:xfrm>
            <a:off x="6403175" y="5884335"/>
            <a:ext cx="5329742" cy="301625"/>
          </a:xfrm>
        </p:spPr>
        <p:txBody>
          <a:bodyPr lIns="0" tIns="0" rIns="0" bIns="0"/>
          <a:lstStyle>
            <a:lvl1pPr marL="0" indent="0">
              <a:buNone/>
              <a:defRPr sz="800">
                <a:solidFill>
                  <a:schemeClr val="bg2"/>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Tree>
    <p:extLst>
      <p:ext uri="{BB962C8B-B14F-4D97-AF65-F5344CB8AC3E}">
        <p14:creationId xmlns:p14="http://schemas.microsoft.com/office/powerpoint/2010/main" val="1407404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2394952" y="1695413"/>
            <a:ext cx="7411956" cy="4168141"/>
          </a:xfrm>
        </p:spPr>
        <p:txBody>
          <a:bodyPr lIns="143958" tIns="143958"/>
          <a:lstStyle>
            <a:lvl1pPr marL="0" indent="0">
              <a:buNone/>
              <a:defRPr baseline="0">
                <a:solidFill>
                  <a:schemeClr val="tx1"/>
                </a:solidFill>
              </a:defRPr>
            </a:lvl1pPr>
          </a:lstStyle>
          <a:p>
            <a:r>
              <a:rPr lang="en-GB" dirty="0"/>
              <a:t>Click on the film icon to insert your Standard (4x3 video)</a:t>
            </a:r>
          </a:p>
        </p:txBody>
      </p:sp>
      <p:sp>
        <p:nvSpPr>
          <p:cNvPr id="2" name="Title 1"/>
          <p:cNvSpPr>
            <a:spLocks noGrp="1"/>
          </p:cNvSpPr>
          <p:nvPr>
            <p:ph type="title"/>
          </p:nvPr>
        </p:nvSpPr>
        <p:spPr/>
        <p:txBody>
          <a:bodyPr/>
          <a:lstStyle/>
          <a:p>
            <a:r>
              <a:rPr lang="en-US"/>
              <a:t>Click to edit Master title style</a:t>
            </a:r>
            <a:endParaRPr lang="en-GB" dirty="0"/>
          </a:p>
        </p:txBody>
      </p:sp>
      <p:sp>
        <p:nvSpPr>
          <p:cNvPr id="12" name="Text Placeholder 2"/>
          <p:cNvSpPr>
            <a:spLocks noGrp="1"/>
          </p:cNvSpPr>
          <p:nvPr>
            <p:ph type="body" sz="quarter" idx="14" hasCustomPrompt="1"/>
          </p:nvPr>
        </p:nvSpPr>
        <p:spPr>
          <a:xfrm>
            <a:off x="478994" y="924739"/>
            <a:ext cx="10106631" cy="369332"/>
          </a:xfrm>
        </p:spPr>
        <p:txBody>
          <a:bodyPr anchor="t" anchorCtr="0">
            <a:noAutofit/>
          </a:bodyPr>
          <a:lstStyle>
            <a:lvl1pPr marL="0" indent="0">
              <a:spcAft>
                <a:spcPts val="0"/>
              </a:spcAft>
              <a:buNone/>
              <a:defRPr sz="2400"/>
            </a:lvl1pPr>
            <a:lvl2pPr marL="361841" indent="0">
              <a:buNone/>
              <a:defRPr/>
            </a:lvl2pPr>
            <a:lvl3pPr marL="710988" indent="0">
              <a:buNone/>
              <a:defRPr/>
            </a:lvl3pPr>
            <a:lvl4pPr marL="1087641" indent="0">
              <a:buNone/>
              <a:defRPr/>
            </a:lvl4pPr>
            <a:lvl5pPr marL="1472759" indent="0">
              <a:buNone/>
              <a:defRPr/>
            </a:lvl5pPr>
          </a:lstStyle>
          <a:p>
            <a:pPr lvl="0"/>
            <a:r>
              <a:rPr lang="en-US" dirty="0"/>
              <a:t>Subtitle here if required</a:t>
            </a:r>
          </a:p>
        </p:txBody>
      </p:sp>
      <p:sp>
        <p:nvSpPr>
          <p:cNvPr id="5" name="Date Placeholder 4"/>
          <p:cNvSpPr>
            <a:spLocks noGrp="1"/>
          </p:cNvSpPr>
          <p:nvPr>
            <p:ph type="dt" sz="half" idx="15"/>
          </p:nvPr>
        </p:nvSpPr>
        <p:spPr/>
        <p:txBody>
          <a:bodyPr/>
          <a:lstStyle/>
          <a:p>
            <a:pPr algn="ctr"/>
            <a:r>
              <a:rPr lang="en-US" dirty="0">
                <a:solidFill>
                  <a:srgbClr val="9A8B7D"/>
                </a:solidFill>
              </a:rPr>
              <a:t>Insert your date / confidentiality text here</a:t>
            </a:r>
            <a:endParaRPr lang="en-GB" dirty="0">
              <a:solidFill>
                <a:srgbClr val="9A8B7D"/>
              </a:solidFill>
            </a:endParaRPr>
          </a:p>
        </p:txBody>
      </p:sp>
      <p:sp>
        <p:nvSpPr>
          <p:cNvPr id="7" name="Footer Placeholder 6"/>
          <p:cNvSpPr>
            <a:spLocks noGrp="1"/>
          </p:cNvSpPr>
          <p:nvPr>
            <p:ph type="ftr" sz="quarter" idx="16"/>
          </p:nvPr>
        </p:nvSpPr>
        <p:spPr/>
        <p:txBody>
          <a:bodyPr/>
          <a:lstStyle/>
          <a:p>
            <a:r>
              <a:rPr lang="en-GB" dirty="0">
                <a:solidFill>
                  <a:srgbClr val="9A8B7D"/>
                </a:solidFill>
              </a:rPr>
              <a:t>Presentation title</a:t>
            </a:r>
          </a:p>
        </p:txBody>
      </p:sp>
      <p:sp>
        <p:nvSpPr>
          <p:cNvPr id="8" name="Slide Number Placeholder 7"/>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dirty="0">
              <a:solidFill>
                <a:srgbClr val="9A8B7D"/>
              </a:solidFill>
            </a:endParaRPr>
          </a:p>
        </p:txBody>
      </p:sp>
    </p:spTree>
    <p:extLst>
      <p:ext uri="{BB962C8B-B14F-4D97-AF65-F5344CB8AC3E}">
        <p14:creationId xmlns:p14="http://schemas.microsoft.com/office/powerpoint/2010/main" val="28513491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486959" y="294810"/>
            <a:ext cx="10105483" cy="338554"/>
          </a:xfrm>
        </p:spPr>
        <p:txBody>
          <a:bodyPr/>
          <a:lstStyle/>
          <a:p>
            <a:r>
              <a:rPr lang="en-US" dirty="0"/>
              <a:t>Click to edit Master title style</a:t>
            </a:r>
            <a:endParaRPr lang="en-GB" dirty="0"/>
          </a:p>
        </p:txBody>
      </p:sp>
      <p:sp>
        <p:nvSpPr>
          <p:cNvPr id="7" name="Text Placeholder 6"/>
          <p:cNvSpPr>
            <a:spLocks noGrp="1"/>
          </p:cNvSpPr>
          <p:nvPr>
            <p:ph type="body" sz="quarter" idx="13"/>
          </p:nvPr>
        </p:nvSpPr>
        <p:spPr>
          <a:xfrm>
            <a:off x="486959" y="1181100"/>
            <a:ext cx="5316335" cy="5008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p:cNvSpPr>
            <a:spLocks noGrp="1"/>
          </p:cNvSpPr>
          <p:nvPr>
            <p:ph type="dt" sz="half" idx="18"/>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4" name="Footer Placeholder 3"/>
          <p:cNvSpPr>
            <a:spLocks noGrp="1"/>
          </p:cNvSpPr>
          <p:nvPr>
            <p:ph type="ftr" sz="quarter" idx="19"/>
          </p:nvPr>
        </p:nvSpPr>
        <p:spPr/>
        <p:txBody>
          <a:bodyPr/>
          <a:lstStyle/>
          <a:p>
            <a:r>
              <a:rPr lang="en-GB">
                <a:solidFill>
                  <a:srgbClr val="9A8B7D"/>
                </a:solidFill>
              </a:rPr>
              <a:t>Presentation title</a:t>
            </a:r>
            <a:endParaRPr lang="en-GB" dirty="0">
              <a:solidFill>
                <a:srgbClr val="9A8B7D"/>
              </a:solidFill>
            </a:endParaRPr>
          </a:p>
        </p:txBody>
      </p:sp>
      <p:sp>
        <p:nvSpPr>
          <p:cNvPr id="5" name="Slide Number Placeholder 4"/>
          <p:cNvSpPr>
            <a:spLocks noGrp="1"/>
          </p:cNvSpPr>
          <p:nvPr>
            <p:ph type="sldNum" sz="quarter" idx="20"/>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3" name="Text Placeholder 2"/>
          <p:cNvSpPr>
            <a:spLocks noGrp="1"/>
          </p:cNvSpPr>
          <p:nvPr>
            <p:ph type="body" sz="quarter" idx="21"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
        <p:nvSpPr>
          <p:cNvPr id="11" name="Picture Placeholder 8"/>
          <p:cNvSpPr>
            <a:spLocks noGrp="1"/>
          </p:cNvSpPr>
          <p:nvPr>
            <p:ph type="pic" sz="quarter" idx="23" hasCustomPrompt="1"/>
          </p:nvPr>
        </p:nvSpPr>
        <p:spPr>
          <a:xfrm>
            <a:off x="6403175" y="1180572"/>
            <a:ext cx="5330446" cy="2045229"/>
          </a:xfrm>
        </p:spPr>
        <p:txBody>
          <a:bodyPr lIns="0" tIns="0"/>
          <a:lstStyle>
            <a:lvl1pPr marL="0" indent="0">
              <a:buNone/>
              <a:defRPr sz="1100">
                <a:solidFill>
                  <a:schemeClr val="tx1"/>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6403175" y="3310468"/>
            <a:ext cx="5329742" cy="301625"/>
          </a:xfrm>
        </p:spPr>
        <p:txBody>
          <a:bodyPr lIns="0" tIns="0" rIns="0" bIns="0"/>
          <a:lstStyle>
            <a:lvl1pPr marL="0" indent="0">
              <a:buNone/>
              <a:defRPr sz="800">
                <a:solidFill>
                  <a:schemeClr val="bg2"/>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p:cNvSpPr>
          <p:nvPr>
            <p:ph type="pic" sz="quarter" idx="25" hasCustomPrompt="1"/>
          </p:nvPr>
        </p:nvSpPr>
        <p:spPr>
          <a:xfrm>
            <a:off x="6403175" y="3754439"/>
            <a:ext cx="5330446" cy="2045229"/>
          </a:xfrm>
        </p:spPr>
        <p:txBody>
          <a:bodyPr lIns="0" tIns="0"/>
          <a:lstStyle>
            <a:lvl1pPr marL="0" indent="0">
              <a:buNone/>
              <a:defRPr sz="1100">
                <a:solidFill>
                  <a:schemeClr val="tx1"/>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6403175" y="5884335"/>
            <a:ext cx="5329742" cy="301625"/>
          </a:xfrm>
        </p:spPr>
        <p:txBody>
          <a:bodyPr lIns="0" tIns="0" rIns="0" bIns="0"/>
          <a:lstStyle>
            <a:lvl1pPr marL="0" indent="0">
              <a:buNone/>
              <a:defRPr sz="800">
                <a:solidFill>
                  <a:schemeClr val="bg2"/>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Tree>
    <p:extLst>
      <p:ext uri="{BB962C8B-B14F-4D97-AF65-F5344CB8AC3E}">
        <p14:creationId xmlns:p14="http://schemas.microsoft.com/office/powerpoint/2010/main" val="38426254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p:cNvSpPr>
            <a:spLocks noGrp="1"/>
          </p:cNvSpPr>
          <p:nvPr>
            <p:ph type="title"/>
          </p:nvPr>
        </p:nvSpPr>
        <p:spPr>
          <a:xfrm>
            <a:off x="486959" y="294810"/>
            <a:ext cx="10105483" cy="338554"/>
          </a:xfrm>
        </p:spPr>
        <p:txBody>
          <a:bodyPr/>
          <a:lstStyle/>
          <a:p>
            <a:r>
              <a:rPr lang="en-US"/>
              <a:t>Click to edit Master title style</a:t>
            </a:r>
            <a:endParaRPr lang="en-GB"/>
          </a:p>
        </p:txBody>
      </p:sp>
      <p:sp>
        <p:nvSpPr>
          <p:cNvPr id="6" name="Date Placeholder 5"/>
          <p:cNvSpPr>
            <a:spLocks noGrp="1"/>
          </p:cNvSpPr>
          <p:nvPr>
            <p:ph type="dt" sz="half" idx="15"/>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8" name="Footer Placeholder 7"/>
          <p:cNvSpPr>
            <a:spLocks noGrp="1"/>
          </p:cNvSpPr>
          <p:nvPr>
            <p:ph type="ftr" sz="quarter" idx="16"/>
          </p:nvPr>
        </p:nvSpPr>
        <p:spPr/>
        <p:txBody>
          <a:bodyPr/>
          <a:lstStyle/>
          <a:p>
            <a:r>
              <a:rPr lang="en-GB">
                <a:solidFill>
                  <a:srgbClr val="9A8B7D"/>
                </a:solidFill>
              </a:rPr>
              <a:t>Presentation title</a:t>
            </a:r>
            <a:endParaRPr lang="en-GB" dirty="0">
              <a:solidFill>
                <a:srgbClr val="9A8B7D"/>
              </a:solidFill>
            </a:endParaRPr>
          </a:p>
        </p:txBody>
      </p:sp>
      <p:sp>
        <p:nvSpPr>
          <p:cNvPr id="9" name="Slide Number Placeholder 8"/>
          <p:cNvSpPr>
            <a:spLocks noGrp="1"/>
          </p:cNvSpPr>
          <p:nvPr>
            <p:ph type="sldNum" sz="quarter" idx="17"/>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
        <p:nvSpPr>
          <p:cNvPr id="10" name="Text Placeholder 2"/>
          <p:cNvSpPr>
            <a:spLocks noGrp="1"/>
          </p:cNvSpPr>
          <p:nvPr>
            <p:ph type="body" sz="quarter" idx="14" hasCustomPrompt="1"/>
          </p:nvPr>
        </p:nvSpPr>
        <p:spPr>
          <a:xfrm>
            <a:off x="486959" y="692554"/>
            <a:ext cx="10133006" cy="234950"/>
          </a:xfrm>
        </p:spPr>
        <p:txBody>
          <a:bodyPr anchor="t" anchorCtr="0"/>
          <a:lstStyle>
            <a:lvl1pPr marL="0" indent="0">
              <a:spcAft>
                <a:spcPts val="0"/>
              </a:spcAft>
              <a:buNone/>
              <a:defRPr sz="1800"/>
            </a:lvl1pPr>
            <a:lvl2pPr marL="271463" indent="0">
              <a:buNone/>
              <a:defRPr/>
            </a:lvl2pPr>
            <a:lvl3pPr marL="533400" indent="0">
              <a:buNone/>
              <a:defRPr/>
            </a:lvl3pPr>
            <a:lvl4pPr marL="815975" indent="0">
              <a:buNone/>
              <a:defRPr/>
            </a:lvl4pPr>
            <a:lvl5pPr marL="1104900" indent="0">
              <a:buNone/>
              <a:defRPr/>
            </a:lvl5pPr>
          </a:lstStyle>
          <a:p>
            <a:pPr lvl="0"/>
            <a:r>
              <a:rPr lang="en-US" dirty="0"/>
              <a:t>Subtitle here if required</a:t>
            </a:r>
          </a:p>
        </p:txBody>
      </p:sp>
    </p:spTree>
    <p:extLst>
      <p:ext uri="{BB962C8B-B14F-4D97-AF65-F5344CB8AC3E}">
        <p14:creationId xmlns:p14="http://schemas.microsoft.com/office/powerpoint/2010/main" val="21977343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499664" y="6323289"/>
            <a:ext cx="1122455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pPr algn="ctr"/>
            <a:r>
              <a:rPr lang="en-US">
                <a:solidFill>
                  <a:srgbClr val="9A8B7D"/>
                </a:solidFill>
              </a:rPr>
              <a:t>Insert your date / confidentiality text here</a:t>
            </a:r>
            <a:endParaRPr lang="en-GB" dirty="0">
              <a:solidFill>
                <a:srgbClr val="9A8B7D"/>
              </a:solidFill>
            </a:endParaRPr>
          </a:p>
        </p:txBody>
      </p:sp>
      <p:sp>
        <p:nvSpPr>
          <p:cNvPr id="6" name="Footer Placeholder 5"/>
          <p:cNvSpPr>
            <a:spLocks noGrp="1"/>
          </p:cNvSpPr>
          <p:nvPr>
            <p:ph type="ftr" sz="quarter" idx="11"/>
          </p:nvPr>
        </p:nvSpPr>
        <p:spPr/>
        <p:txBody>
          <a:bodyPr/>
          <a:lstStyle/>
          <a:p>
            <a:r>
              <a:rPr lang="en-GB">
                <a:solidFill>
                  <a:srgbClr val="9A8B7D"/>
                </a:solidFill>
              </a:rPr>
              <a:t>Presentation title</a:t>
            </a:r>
            <a:endParaRPr lang="en-GB" dirty="0">
              <a:solidFill>
                <a:srgbClr val="9A8B7D"/>
              </a:solidFill>
            </a:endParaRPr>
          </a:p>
        </p:txBody>
      </p:sp>
      <p:sp>
        <p:nvSpPr>
          <p:cNvPr id="7" name="Slide Number Placeholder 6"/>
          <p:cNvSpPr>
            <a:spLocks noGrp="1"/>
          </p:cNvSpPr>
          <p:nvPr>
            <p:ph type="sldNum" sz="quarter" idx="12"/>
          </p:nvPr>
        </p:nvSpPr>
        <p:spPr/>
        <p:txBody>
          <a:bodyPr/>
          <a:lstStyle/>
          <a:p>
            <a:fld id="{9F9F533D-B52E-4A2F-BF72-0ADD2D94BD75}" type="slidenum">
              <a:rPr lang="en-GB" smtClean="0">
                <a:solidFill>
                  <a:srgbClr val="9A8B7D"/>
                </a:solidFill>
              </a:rPr>
              <a:pPr/>
              <a:t>‹#›</a:t>
            </a:fld>
            <a:endParaRPr lang="en-GB">
              <a:solidFill>
                <a:srgbClr val="9A8B7D"/>
              </a:solidFill>
            </a:endParaRPr>
          </a:p>
        </p:txBody>
      </p:sp>
    </p:spTree>
    <p:extLst>
      <p:ext uri="{BB962C8B-B14F-4D97-AF65-F5344CB8AC3E}">
        <p14:creationId xmlns:p14="http://schemas.microsoft.com/office/powerpoint/2010/main" val="35621470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or Statem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 y="429"/>
            <a:ext cx="12193652" cy="6857143"/>
          </a:xfrm>
          <a:prstGeom prst="rect">
            <a:avLst/>
          </a:prstGeom>
        </p:spPr>
      </p:pic>
      <p:sp>
        <p:nvSpPr>
          <p:cNvPr id="12" name="Text Placeholder 5"/>
          <p:cNvSpPr>
            <a:spLocks noGrp="1"/>
          </p:cNvSpPr>
          <p:nvPr>
            <p:ph type="body" sz="quarter" idx="11" hasCustomPrompt="1"/>
          </p:nvPr>
        </p:nvSpPr>
        <p:spPr>
          <a:xfrm>
            <a:off x="483329" y="5906101"/>
            <a:ext cx="3192075" cy="246221"/>
          </a:xfrm>
        </p:spPr>
        <p:txBody>
          <a:bodyPr anchor="b" anchorCtr="0">
            <a:spAutoFit/>
          </a:bodyPr>
          <a:lstStyle>
            <a:lvl1pPr marL="0" indent="0">
              <a:spcAft>
                <a:spcPts val="0"/>
              </a:spcAft>
              <a:buNone/>
              <a:defRPr>
                <a:solidFill>
                  <a:schemeClr val="bg1"/>
                </a:solidFill>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lvl="0"/>
            <a:r>
              <a:rPr lang="en-US" dirty="0"/>
              <a:t>Subtitle here if required</a:t>
            </a:r>
          </a:p>
        </p:txBody>
      </p:sp>
      <p:sp>
        <p:nvSpPr>
          <p:cNvPr id="13" name="Text Placeholder 3"/>
          <p:cNvSpPr>
            <a:spLocks noGrp="1"/>
          </p:cNvSpPr>
          <p:nvPr>
            <p:ph type="body" sz="quarter" idx="10" hasCustomPrompt="1"/>
          </p:nvPr>
        </p:nvSpPr>
        <p:spPr>
          <a:xfrm>
            <a:off x="466391" y="4544968"/>
            <a:ext cx="9163108" cy="333425"/>
          </a:xfrm>
        </p:spPr>
        <p:txBody>
          <a:bodyPr wrap="square" anchor="ctr" anchorCtr="0">
            <a:spAutoFit/>
          </a:bodyPr>
          <a:lstStyle>
            <a:lvl1pPr marL="0" indent="0">
              <a:lnSpc>
                <a:spcPts val="2600"/>
              </a:lnSpc>
              <a:spcAft>
                <a:spcPts val="0"/>
              </a:spcAft>
              <a:buNone/>
              <a:defRPr sz="26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Header title here</a:t>
            </a:r>
          </a:p>
        </p:txBody>
      </p:sp>
      <p:sp>
        <p:nvSpPr>
          <p:cNvPr id="9" name="Text Placeholder 6"/>
          <p:cNvSpPr>
            <a:spLocks noGrp="1"/>
          </p:cNvSpPr>
          <p:nvPr>
            <p:ph type="body" sz="quarter" idx="12" hasCustomPrompt="1"/>
          </p:nvPr>
        </p:nvSpPr>
        <p:spPr>
          <a:xfrm>
            <a:off x="483328" y="1519770"/>
            <a:ext cx="9154853" cy="400110"/>
          </a:xfrm>
        </p:spPr>
        <p:txBody>
          <a:bodyPr>
            <a:spAutoFit/>
          </a:bodyPr>
          <a:lstStyle>
            <a:lvl1pPr marL="0" indent="0">
              <a:spcAft>
                <a:spcPts val="0"/>
              </a:spcAft>
              <a:buNone/>
              <a:defRPr sz="2600" b="1">
                <a:solidFill>
                  <a:schemeClr val="bg1"/>
                </a:solidFill>
              </a:defRPr>
            </a:lvl1pPr>
            <a:lvl2pPr marL="271463" indent="0">
              <a:buNone/>
              <a:defRPr>
                <a:solidFill>
                  <a:schemeClr val="bg1"/>
                </a:solidFill>
              </a:defRPr>
            </a:lvl2pPr>
            <a:lvl3pPr marL="533400" indent="0">
              <a:buNone/>
              <a:defRPr>
                <a:solidFill>
                  <a:schemeClr val="bg1"/>
                </a:solidFill>
              </a:defRPr>
            </a:lvl3pPr>
            <a:lvl4pPr marL="815975" indent="0">
              <a:buNone/>
              <a:defRPr>
                <a:solidFill>
                  <a:schemeClr val="bg1"/>
                </a:solidFill>
              </a:defRPr>
            </a:lvl4pPr>
            <a:lvl5pPr marL="1104900" indent="0">
              <a:buNone/>
              <a:defRPr>
                <a:solidFill>
                  <a:schemeClr val="bg1"/>
                </a:solidFill>
              </a:defRPr>
            </a:lvl5pPr>
          </a:lstStyle>
          <a:p>
            <a:pPr lvl="0"/>
            <a:r>
              <a:rPr lang="en-US" dirty="0"/>
              <a:t>Type your statement text here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79718" y="358385"/>
            <a:ext cx="739393" cy="476152"/>
          </a:xfrm>
          <a:prstGeom prst="rect">
            <a:avLst/>
          </a:prstGeom>
        </p:spPr>
      </p:pic>
    </p:spTree>
    <p:extLst>
      <p:ext uri="{BB962C8B-B14F-4D97-AF65-F5344CB8AC3E}">
        <p14:creationId xmlns:p14="http://schemas.microsoft.com/office/powerpoint/2010/main" val="25779107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328FF2-A110-4BDF-A0F0-7F85136F5C28}" type="datetimeFigureOut">
              <a:rPr lang="en-US" smtClean="0">
                <a:solidFill>
                  <a:srgbClr val="9A8B7D"/>
                </a:solidFill>
              </a:rPr>
              <a:pPr/>
              <a:t>5/17/2020</a:t>
            </a:fld>
            <a:endParaRPr lang="en-US">
              <a:solidFill>
                <a:srgbClr val="9A8B7D"/>
              </a:solidFill>
            </a:endParaRPr>
          </a:p>
        </p:txBody>
      </p:sp>
      <p:sp>
        <p:nvSpPr>
          <p:cNvPr id="4" name="Footer Placeholder 3"/>
          <p:cNvSpPr>
            <a:spLocks noGrp="1"/>
          </p:cNvSpPr>
          <p:nvPr>
            <p:ph type="ftr" sz="quarter" idx="11"/>
          </p:nvPr>
        </p:nvSpPr>
        <p:spPr/>
        <p:txBody>
          <a:bodyPr/>
          <a:lstStyle/>
          <a:p>
            <a:endParaRPr lang="en-US">
              <a:solidFill>
                <a:srgbClr val="9A8B7D"/>
              </a:solidFill>
            </a:endParaRPr>
          </a:p>
        </p:txBody>
      </p:sp>
      <p:sp>
        <p:nvSpPr>
          <p:cNvPr id="5" name="Slide Number Placeholder 4"/>
          <p:cNvSpPr>
            <a:spLocks noGrp="1"/>
          </p:cNvSpPr>
          <p:nvPr>
            <p:ph type="sldNum" sz="quarter" idx="12"/>
          </p:nvPr>
        </p:nvSpPr>
        <p:spPr/>
        <p:txBody>
          <a:bodyPr/>
          <a:lstStyle/>
          <a:p>
            <a:fld id="{2D827881-B899-4B18-BCC8-95B652195F4D}" type="slidenum">
              <a:rPr lang="en-US" smtClean="0">
                <a:solidFill>
                  <a:srgbClr val="9A8B7D"/>
                </a:solidFill>
              </a:rPr>
              <a:pPr/>
              <a:t>‹#›</a:t>
            </a:fld>
            <a:endParaRPr lang="en-US">
              <a:solidFill>
                <a:srgbClr val="9A8B7D"/>
              </a:solidFill>
            </a:endParaRPr>
          </a:p>
        </p:txBody>
      </p:sp>
    </p:spTree>
    <p:extLst>
      <p:ext uri="{BB962C8B-B14F-4D97-AF65-F5344CB8AC3E}">
        <p14:creationId xmlns:p14="http://schemas.microsoft.com/office/powerpoint/2010/main" val="390398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png"/><Relationship Id="rId2" Type="http://schemas.openxmlformats.org/officeDocument/2006/relationships/slideLayout" Target="../slideLayouts/slideLayout45.xml"/><Relationship Id="rId16"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image" Target="../media/image11.png"/><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theme" Target="../theme/theme5.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1.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6.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8994" y="1587484"/>
            <a:ext cx="11234925" cy="409234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83259" y="6272006"/>
            <a:ext cx="3516658" cy="365125"/>
          </a:xfrm>
          <a:prstGeom prst="rect">
            <a:avLst/>
          </a:prstGeom>
        </p:spPr>
        <p:txBody>
          <a:bodyPr vert="horz" lIns="95972" tIns="0" rIns="0" bIns="0" rtlCol="0" anchor="t" anchorCtr="0"/>
          <a:lstStyle>
            <a:lvl1pPr algn="l" defTabSz="1218834">
              <a:defRPr sz="1100">
                <a:solidFill>
                  <a:schemeClr val="tx2"/>
                </a:solidFill>
              </a:defRPr>
            </a:lvl1pPr>
          </a:lstStyle>
          <a:p>
            <a:r>
              <a:rPr lang="en-GB" dirty="0">
                <a:solidFill>
                  <a:srgbClr val="9A8B7D"/>
                </a:solidFill>
              </a:rPr>
              <a:t>Presentation title</a:t>
            </a:r>
          </a:p>
        </p:txBody>
      </p:sp>
      <p:sp>
        <p:nvSpPr>
          <p:cNvPr id="6" name="Slide Number Placeholder 5"/>
          <p:cNvSpPr>
            <a:spLocks noGrp="1"/>
          </p:cNvSpPr>
          <p:nvPr>
            <p:ph type="sldNum" sz="quarter" idx="4"/>
          </p:nvPr>
        </p:nvSpPr>
        <p:spPr>
          <a:xfrm>
            <a:off x="10625950" y="6272006"/>
            <a:ext cx="1107119" cy="365125"/>
          </a:xfrm>
          <a:prstGeom prst="rect">
            <a:avLst/>
          </a:prstGeom>
        </p:spPr>
        <p:txBody>
          <a:bodyPr vert="horz" lIns="95972" tIns="0" rIns="0" bIns="0" rtlCol="0" anchor="t" anchorCtr="0"/>
          <a:lstStyle>
            <a:lvl1pPr algn="r" defTabSz="1218834">
              <a:defRPr sz="1100">
                <a:solidFill>
                  <a:schemeClr val="tx2"/>
                </a:solidFill>
              </a:defRPr>
            </a:lvl1pPr>
          </a:lstStyle>
          <a:p>
            <a:fld id="{9F9F533D-B52E-4A2F-BF72-0ADD2D94BD75}" type="slidenum">
              <a:rPr lang="en-GB" smtClean="0">
                <a:solidFill>
                  <a:srgbClr val="9A8B7D"/>
                </a:solidFill>
              </a:rPr>
              <a:pPr/>
              <a:t>‹#›</a:t>
            </a:fld>
            <a:endParaRPr lang="en-GB" dirty="0">
              <a:solidFill>
                <a:srgbClr val="9A8B7D"/>
              </a:solidFill>
            </a:endParaRPr>
          </a:p>
        </p:txBody>
      </p:sp>
      <p:sp>
        <p:nvSpPr>
          <p:cNvPr id="4" name="Title Placeholder 3"/>
          <p:cNvSpPr>
            <a:spLocks noGrp="1"/>
          </p:cNvSpPr>
          <p:nvPr>
            <p:ph type="title"/>
          </p:nvPr>
        </p:nvSpPr>
        <p:spPr>
          <a:xfrm>
            <a:off x="479000" y="384854"/>
            <a:ext cx="10105483" cy="451405"/>
          </a:xfrm>
          <a:prstGeom prst="rect">
            <a:avLst/>
          </a:prstGeom>
        </p:spPr>
        <p:txBody>
          <a:bodyPr vert="horz" lIns="0" tIns="0" rIns="0" bIns="0" rtlCol="0" anchor="t" anchorCtr="0">
            <a:spAutoFit/>
          </a:bodyPr>
          <a:lstStyle/>
          <a:p>
            <a:r>
              <a:rPr lang="en-US"/>
              <a:t>Click to edit Master title style</a:t>
            </a:r>
            <a:endParaRPr lang="en-GB" dirty="0"/>
          </a:p>
        </p:txBody>
      </p:sp>
      <p:sp>
        <p:nvSpPr>
          <p:cNvPr id="7" name="Date Placeholder 6"/>
          <p:cNvSpPr>
            <a:spLocks noGrp="1"/>
          </p:cNvSpPr>
          <p:nvPr>
            <p:ph type="dt" sz="half" idx="2"/>
          </p:nvPr>
        </p:nvSpPr>
        <p:spPr>
          <a:xfrm>
            <a:off x="3981367" y="6272006"/>
            <a:ext cx="4220739" cy="365125"/>
          </a:xfrm>
          <a:prstGeom prst="rect">
            <a:avLst/>
          </a:prstGeom>
        </p:spPr>
        <p:txBody>
          <a:bodyPr vert="horz" lIns="95972" tIns="0" rIns="95972" bIns="0" rtlCol="0" anchor="t" anchorCtr="0"/>
          <a:lstStyle>
            <a:lvl1pPr algn="ctr" defTabSz="1218834">
              <a:defRPr sz="1100">
                <a:solidFill>
                  <a:schemeClr val="tx2"/>
                </a:solidFill>
              </a:defRPr>
            </a:lvl1pPr>
          </a:lstStyle>
          <a:p>
            <a:r>
              <a:rPr lang="en-US" dirty="0">
                <a:solidFill>
                  <a:srgbClr val="9A8B7D"/>
                </a:solidFill>
              </a:rPr>
              <a:t>Insert your date / confidentiality text here</a:t>
            </a:r>
            <a:endParaRPr lang="en-GB" dirty="0">
              <a:solidFill>
                <a:srgbClr val="9A8B7D"/>
              </a:solidFill>
            </a:endParaRPr>
          </a:p>
        </p:txBody>
      </p:sp>
      <p:cxnSp>
        <p:nvCxnSpPr>
          <p:cNvPr id="10" name="Straight Connector 9"/>
          <p:cNvCxnSpPr/>
          <p:nvPr/>
        </p:nvCxnSpPr>
        <p:spPr>
          <a:xfrm>
            <a:off x="478994" y="6132244"/>
            <a:ext cx="112349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8994" y="1438055"/>
            <a:ext cx="1123492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9718" y="465464"/>
            <a:ext cx="739393" cy="634937"/>
          </a:xfrm>
          <a:prstGeom prst="rect">
            <a:avLst/>
          </a:prstGeom>
        </p:spPr>
      </p:pic>
    </p:spTree>
    <p:extLst>
      <p:ext uri="{BB962C8B-B14F-4D97-AF65-F5344CB8AC3E}">
        <p14:creationId xmlns:p14="http://schemas.microsoft.com/office/powerpoint/2010/main" val="426075628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Lst>
  <p:hf hdr="0" dt="0"/>
  <p:txStyles>
    <p:titleStyle>
      <a:lvl1pPr algn="l" defTabSz="1218834" rtl="0" eaLnBrk="1" latinLnBrk="0" hangingPunct="1">
        <a:lnSpc>
          <a:spcPct val="100000"/>
        </a:lnSpc>
        <a:spcBef>
          <a:spcPct val="0"/>
        </a:spcBef>
        <a:buNone/>
        <a:defRPr sz="2900" b="1" kern="1200">
          <a:solidFill>
            <a:schemeClr val="bg2"/>
          </a:solidFill>
          <a:latin typeface="+mj-lt"/>
          <a:ea typeface="+mj-ea"/>
          <a:cs typeface="+mj-cs"/>
        </a:defRPr>
      </a:lvl1pPr>
    </p:titleStyle>
    <p:bodyStyle>
      <a:lvl1pPr marL="359893" indent="-359893" algn="l" defTabSz="1218834" rtl="0" eaLnBrk="1" latinLnBrk="0" hangingPunct="1">
        <a:spcBef>
          <a:spcPts val="0"/>
        </a:spcBef>
        <a:spcAft>
          <a:spcPts val="800"/>
        </a:spcAft>
        <a:buClr>
          <a:schemeClr val="tx1"/>
        </a:buClr>
        <a:buFont typeface="Arial" pitchFamily="34" charset="0"/>
        <a:buChar char="–"/>
        <a:defRPr sz="2100" kern="1200">
          <a:solidFill>
            <a:schemeClr val="tx1"/>
          </a:solidFill>
          <a:latin typeface="+mn-lt"/>
          <a:ea typeface="+mn-ea"/>
          <a:cs typeface="+mn-cs"/>
        </a:defRPr>
      </a:lvl1pPr>
      <a:lvl2pPr marL="717335" indent="-359893" algn="l" defTabSz="1218834" rtl="0" eaLnBrk="1" latinLnBrk="0" hangingPunct="1">
        <a:spcBef>
          <a:spcPts val="0"/>
        </a:spcBef>
        <a:spcAft>
          <a:spcPts val="800"/>
        </a:spcAft>
        <a:buFont typeface="Arial" pitchFamily="34" charset="0"/>
        <a:buChar char="–"/>
        <a:defRPr sz="1900" kern="1200">
          <a:solidFill>
            <a:schemeClr val="tx1"/>
          </a:solidFill>
          <a:latin typeface="+mn-lt"/>
          <a:ea typeface="+mn-ea"/>
          <a:cs typeface="+mn-cs"/>
        </a:defRPr>
      </a:lvl2pPr>
      <a:lvl3pPr marL="1079678" indent="-359893" algn="l" defTabSz="1218834"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3pPr>
      <a:lvl4pPr marL="1441019" indent="-359893" algn="l" defTabSz="1218834"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4pPr>
      <a:lvl5pPr marL="1799461" indent="-359893" algn="l" defTabSz="1218834" rtl="0" eaLnBrk="1" latinLnBrk="0" hangingPunct="1">
        <a:spcBef>
          <a:spcPts val="0"/>
        </a:spcBef>
        <a:spcAft>
          <a:spcPts val="800"/>
        </a:spcAft>
        <a:buFont typeface="Arial" pitchFamily="34" charset="0"/>
        <a:buChar char="–"/>
        <a:defRPr sz="1600" b="0" kern="1200">
          <a:solidFill>
            <a:schemeClr val="tx1"/>
          </a:solidFill>
          <a:latin typeface="+mn-lt"/>
          <a:ea typeface="+mn-ea"/>
          <a:cs typeface="+mn-cs"/>
        </a:defRPr>
      </a:lvl5pPr>
      <a:lvl6pPr marL="2159351" indent="-359893" algn="l" defTabSz="1218834"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6pPr>
      <a:lvl7pPr marL="2399280" indent="-359893" algn="l" defTabSz="1218834"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7pPr>
      <a:lvl8pPr marL="2759173" indent="-359893" algn="l" defTabSz="1218834"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8pPr>
      <a:lvl9pPr marL="3119063" indent="-359893" algn="l" defTabSz="1218834"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8834" rtl="0" eaLnBrk="1" latinLnBrk="0" hangingPunct="1">
        <a:defRPr sz="2400" kern="1200">
          <a:solidFill>
            <a:schemeClr val="tx1"/>
          </a:solidFill>
          <a:latin typeface="+mn-lt"/>
          <a:ea typeface="+mn-ea"/>
          <a:cs typeface="+mn-cs"/>
        </a:defRPr>
      </a:lvl1pPr>
      <a:lvl2pPr marL="609418" algn="l" defTabSz="1218834" rtl="0" eaLnBrk="1" latinLnBrk="0" hangingPunct="1">
        <a:defRPr sz="2400" kern="1200">
          <a:solidFill>
            <a:schemeClr val="tx1"/>
          </a:solidFill>
          <a:latin typeface="+mn-lt"/>
          <a:ea typeface="+mn-ea"/>
          <a:cs typeface="+mn-cs"/>
        </a:defRPr>
      </a:lvl2pPr>
      <a:lvl3pPr marL="1218834" algn="l" defTabSz="1218834" rtl="0" eaLnBrk="1" latinLnBrk="0" hangingPunct="1">
        <a:defRPr sz="2400" kern="1200">
          <a:solidFill>
            <a:schemeClr val="tx1"/>
          </a:solidFill>
          <a:latin typeface="+mn-lt"/>
          <a:ea typeface="+mn-ea"/>
          <a:cs typeface="+mn-cs"/>
        </a:defRPr>
      </a:lvl3pPr>
      <a:lvl4pPr marL="1828253" algn="l" defTabSz="1218834" rtl="0" eaLnBrk="1" latinLnBrk="0" hangingPunct="1">
        <a:defRPr sz="2400" kern="1200">
          <a:solidFill>
            <a:schemeClr val="tx1"/>
          </a:solidFill>
          <a:latin typeface="+mn-lt"/>
          <a:ea typeface="+mn-ea"/>
          <a:cs typeface="+mn-cs"/>
        </a:defRPr>
      </a:lvl4pPr>
      <a:lvl5pPr marL="2437669" algn="l" defTabSz="1218834" rtl="0" eaLnBrk="1" latinLnBrk="0" hangingPunct="1">
        <a:defRPr sz="2400" kern="1200">
          <a:solidFill>
            <a:schemeClr val="tx1"/>
          </a:solidFill>
          <a:latin typeface="+mn-lt"/>
          <a:ea typeface="+mn-ea"/>
          <a:cs typeface="+mn-cs"/>
        </a:defRPr>
      </a:lvl5pPr>
      <a:lvl6pPr marL="3047085" algn="l" defTabSz="1218834" rtl="0" eaLnBrk="1" latinLnBrk="0" hangingPunct="1">
        <a:defRPr sz="2400" kern="1200">
          <a:solidFill>
            <a:schemeClr val="tx1"/>
          </a:solidFill>
          <a:latin typeface="+mn-lt"/>
          <a:ea typeface="+mn-ea"/>
          <a:cs typeface="+mn-cs"/>
        </a:defRPr>
      </a:lvl6pPr>
      <a:lvl7pPr marL="3656502" algn="l" defTabSz="1218834" rtl="0" eaLnBrk="1" latinLnBrk="0" hangingPunct="1">
        <a:defRPr sz="2400" kern="1200">
          <a:solidFill>
            <a:schemeClr val="tx1"/>
          </a:solidFill>
          <a:latin typeface="+mn-lt"/>
          <a:ea typeface="+mn-ea"/>
          <a:cs typeface="+mn-cs"/>
        </a:defRPr>
      </a:lvl7pPr>
      <a:lvl8pPr marL="4265920" algn="l" defTabSz="1218834" rtl="0" eaLnBrk="1" latinLnBrk="0" hangingPunct="1">
        <a:defRPr sz="2400" kern="1200">
          <a:solidFill>
            <a:schemeClr val="tx1"/>
          </a:solidFill>
          <a:latin typeface="+mn-lt"/>
          <a:ea typeface="+mn-ea"/>
          <a:cs typeface="+mn-cs"/>
        </a:defRPr>
      </a:lvl8pPr>
      <a:lvl9pPr marL="4875337" algn="l" defTabSz="1218834"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8994" y="1587484"/>
            <a:ext cx="11234925" cy="409234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83259" y="6272004"/>
            <a:ext cx="3516658" cy="365125"/>
          </a:xfrm>
          <a:prstGeom prst="rect">
            <a:avLst/>
          </a:prstGeom>
        </p:spPr>
        <p:txBody>
          <a:bodyPr vert="horz" lIns="96012" tIns="0" rIns="0" bIns="0" rtlCol="0" anchor="t" anchorCtr="0"/>
          <a:lstStyle>
            <a:lvl1pPr algn="l">
              <a:defRPr sz="1100">
                <a:solidFill>
                  <a:schemeClr val="tx2"/>
                </a:solidFill>
              </a:defRPr>
            </a:lvl1pPr>
          </a:lstStyle>
          <a:p>
            <a:pPr defTabSz="1219352"/>
            <a:r>
              <a:rPr lang="en-GB" dirty="0">
                <a:solidFill>
                  <a:srgbClr val="9A8B7D"/>
                </a:solidFill>
              </a:rPr>
              <a:t>Presentation title</a:t>
            </a:r>
          </a:p>
        </p:txBody>
      </p:sp>
      <p:sp>
        <p:nvSpPr>
          <p:cNvPr id="6" name="Slide Number Placeholder 5"/>
          <p:cNvSpPr>
            <a:spLocks noGrp="1"/>
          </p:cNvSpPr>
          <p:nvPr>
            <p:ph type="sldNum" sz="quarter" idx="4"/>
          </p:nvPr>
        </p:nvSpPr>
        <p:spPr>
          <a:xfrm>
            <a:off x="10625946" y="6272004"/>
            <a:ext cx="1107119" cy="365125"/>
          </a:xfrm>
          <a:prstGeom prst="rect">
            <a:avLst/>
          </a:prstGeom>
        </p:spPr>
        <p:txBody>
          <a:bodyPr vert="horz" lIns="96012" tIns="0" rIns="0" bIns="0" rtlCol="0" anchor="t" anchorCtr="0"/>
          <a:lstStyle>
            <a:lvl1pPr algn="r">
              <a:defRPr sz="1100">
                <a:solidFill>
                  <a:schemeClr val="tx2"/>
                </a:solidFill>
              </a:defRPr>
            </a:lvl1pPr>
          </a:lstStyle>
          <a:p>
            <a:pPr defTabSz="1219352"/>
            <a:fld id="{9F9F533D-B52E-4A2F-BF72-0ADD2D94BD75}" type="slidenum">
              <a:rPr lang="en-GB" smtClean="0">
                <a:solidFill>
                  <a:srgbClr val="9A8B7D"/>
                </a:solidFill>
              </a:rPr>
              <a:pPr defTabSz="1219352"/>
              <a:t>‹#›</a:t>
            </a:fld>
            <a:endParaRPr lang="en-GB" dirty="0">
              <a:solidFill>
                <a:srgbClr val="9A8B7D"/>
              </a:solidFill>
            </a:endParaRPr>
          </a:p>
        </p:txBody>
      </p:sp>
      <p:sp>
        <p:nvSpPr>
          <p:cNvPr id="4" name="Title Placeholder 3"/>
          <p:cNvSpPr>
            <a:spLocks noGrp="1"/>
          </p:cNvSpPr>
          <p:nvPr>
            <p:ph type="title"/>
          </p:nvPr>
        </p:nvSpPr>
        <p:spPr>
          <a:xfrm>
            <a:off x="478996" y="384854"/>
            <a:ext cx="10105483" cy="451405"/>
          </a:xfrm>
          <a:prstGeom prst="rect">
            <a:avLst/>
          </a:prstGeom>
        </p:spPr>
        <p:txBody>
          <a:bodyPr vert="horz" lIns="0" tIns="0" rIns="0" bIns="0" rtlCol="0" anchor="t" anchorCtr="0">
            <a:spAutoFit/>
          </a:bodyPr>
          <a:lstStyle/>
          <a:p>
            <a:r>
              <a:rPr lang="en-US"/>
              <a:t>Click to edit Master title style</a:t>
            </a:r>
            <a:endParaRPr lang="en-GB" dirty="0"/>
          </a:p>
        </p:txBody>
      </p:sp>
      <p:sp>
        <p:nvSpPr>
          <p:cNvPr id="7" name="Date Placeholder 6"/>
          <p:cNvSpPr>
            <a:spLocks noGrp="1"/>
          </p:cNvSpPr>
          <p:nvPr>
            <p:ph type="dt" sz="half" idx="2"/>
          </p:nvPr>
        </p:nvSpPr>
        <p:spPr>
          <a:xfrm>
            <a:off x="3981367" y="6272004"/>
            <a:ext cx="4220739" cy="365125"/>
          </a:xfrm>
          <a:prstGeom prst="rect">
            <a:avLst/>
          </a:prstGeom>
        </p:spPr>
        <p:txBody>
          <a:bodyPr vert="horz" lIns="96012" tIns="0" rIns="96012" bIns="0" rtlCol="0" anchor="t" anchorCtr="0"/>
          <a:lstStyle>
            <a:lvl1pPr algn="l">
              <a:defRPr sz="1100">
                <a:solidFill>
                  <a:schemeClr val="tx2"/>
                </a:solidFill>
              </a:defRPr>
            </a:lvl1pPr>
          </a:lstStyle>
          <a:p>
            <a:pPr algn="ctr" defTabSz="1219352"/>
            <a:r>
              <a:rPr lang="en-US" dirty="0">
                <a:solidFill>
                  <a:srgbClr val="9A8B7D"/>
                </a:solidFill>
              </a:rPr>
              <a:t>Insert your date / confidentiality text here</a:t>
            </a:r>
            <a:endParaRPr lang="en-GB" dirty="0">
              <a:solidFill>
                <a:srgbClr val="9A8B7D"/>
              </a:solidFill>
            </a:endParaRPr>
          </a:p>
        </p:txBody>
      </p:sp>
      <p:cxnSp>
        <p:nvCxnSpPr>
          <p:cNvPr id="10" name="Straight Connector 9"/>
          <p:cNvCxnSpPr/>
          <p:nvPr/>
        </p:nvCxnSpPr>
        <p:spPr>
          <a:xfrm>
            <a:off x="478994" y="6132244"/>
            <a:ext cx="112349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8994" y="1438055"/>
            <a:ext cx="1123492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9718" y="465460"/>
            <a:ext cx="739393" cy="634937"/>
          </a:xfrm>
          <a:prstGeom prst="rect">
            <a:avLst/>
          </a:prstGeom>
        </p:spPr>
      </p:pic>
    </p:spTree>
    <p:extLst>
      <p:ext uri="{BB962C8B-B14F-4D97-AF65-F5344CB8AC3E}">
        <p14:creationId xmlns:p14="http://schemas.microsoft.com/office/powerpoint/2010/main" val="426075628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Lst>
  <p:hf hdr="0" dt="0"/>
  <p:txStyles>
    <p:titleStyle>
      <a:lvl1pPr algn="l" defTabSz="1219352" rtl="0" eaLnBrk="1" latinLnBrk="0" hangingPunct="1">
        <a:lnSpc>
          <a:spcPct val="100000"/>
        </a:lnSpc>
        <a:spcBef>
          <a:spcPct val="0"/>
        </a:spcBef>
        <a:buNone/>
        <a:defRPr sz="2900" b="1" kern="1200">
          <a:solidFill>
            <a:schemeClr val="bg2"/>
          </a:solidFill>
          <a:latin typeface="+mj-lt"/>
          <a:ea typeface="+mj-ea"/>
          <a:cs typeface="+mj-cs"/>
        </a:defRPr>
      </a:lvl1pPr>
    </p:titleStyle>
    <p:bodyStyle>
      <a:lvl1pPr marL="360045" indent="-360045" algn="l" defTabSz="1219352" rtl="0" eaLnBrk="1" latinLnBrk="0" hangingPunct="1">
        <a:spcBef>
          <a:spcPts val="0"/>
        </a:spcBef>
        <a:spcAft>
          <a:spcPts val="800"/>
        </a:spcAft>
        <a:buClr>
          <a:schemeClr val="tx1"/>
        </a:buClr>
        <a:buFont typeface="Arial" pitchFamily="34" charset="0"/>
        <a:buChar char="–"/>
        <a:defRPr sz="2100" kern="1200">
          <a:solidFill>
            <a:schemeClr val="tx1"/>
          </a:solidFill>
          <a:latin typeface="+mn-lt"/>
          <a:ea typeface="+mn-ea"/>
          <a:cs typeface="+mn-cs"/>
        </a:defRPr>
      </a:lvl1pPr>
      <a:lvl2pPr marL="717640" indent="-360045" algn="l" defTabSz="1219352" rtl="0" eaLnBrk="1" latinLnBrk="0" hangingPunct="1">
        <a:spcBef>
          <a:spcPts val="0"/>
        </a:spcBef>
        <a:spcAft>
          <a:spcPts val="800"/>
        </a:spcAft>
        <a:buFont typeface="Arial" pitchFamily="34" charset="0"/>
        <a:buChar char="–"/>
        <a:defRPr sz="1900" kern="1200">
          <a:solidFill>
            <a:schemeClr val="tx1"/>
          </a:solidFill>
          <a:latin typeface="+mn-lt"/>
          <a:ea typeface="+mn-ea"/>
          <a:cs typeface="+mn-cs"/>
        </a:defRPr>
      </a:lvl2pPr>
      <a:lvl3pPr marL="1080135"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3pPr>
      <a:lvl4pPr marL="1441631"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4pPr>
      <a:lvl5pPr marL="1800225" indent="-360045" algn="l" defTabSz="1219352" rtl="0" eaLnBrk="1" latinLnBrk="0" hangingPunct="1">
        <a:spcBef>
          <a:spcPts val="0"/>
        </a:spcBef>
        <a:spcAft>
          <a:spcPts val="800"/>
        </a:spcAft>
        <a:buFont typeface="Arial" pitchFamily="34" charset="0"/>
        <a:buChar char="–"/>
        <a:defRPr sz="1600" b="0" kern="1200">
          <a:solidFill>
            <a:schemeClr val="tx1"/>
          </a:solidFill>
          <a:latin typeface="+mn-lt"/>
          <a:ea typeface="+mn-ea"/>
          <a:cs typeface="+mn-cs"/>
        </a:defRPr>
      </a:lvl5pPr>
      <a:lvl6pPr marL="2160270"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6pPr>
      <a:lvl7pPr marL="2400300"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7pPr>
      <a:lvl8pPr marL="2760345"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8pPr>
      <a:lvl9pPr marL="3120390"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6959" y="1188930"/>
            <a:ext cx="11221916" cy="466577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83259" y="6437316"/>
            <a:ext cx="3516658" cy="365125"/>
          </a:xfrm>
          <a:prstGeom prst="rect">
            <a:avLst/>
          </a:prstGeom>
        </p:spPr>
        <p:txBody>
          <a:bodyPr vert="horz" lIns="72000" tIns="0" rIns="0" bIns="0" rtlCol="0" anchor="t" anchorCtr="0"/>
          <a:lstStyle>
            <a:lvl1pPr algn="l">
              <a:defRPr sz="800">
                <a:solidFill>
                  <a:schemeClr val="tx2"/>
                </a:solidFill>
              </a:defRPr>
            </a:lvl1pPr>
          </a:lstStyle>
          <a:p>
            <a:pPr defTabSz="914400"/>
            <a:r>
              <a:rPr lang="en-GB" dirty="0">
                <a:solidFill>
                  <a:srgbClr val="9A8B7D"/>
                </a:solidFill>
              </a:rPr>
              <a:t>Presentation title</a:t>
            </a:r>
          </a:p>
        </p:txBody>
      </p:sp>
      <p:sp>
        <p:nvSpPr>
          <p:cNvPr id="6" name="Slide Number Placeholder 5"/>
          <p:cNvSpPr>
            <a:spLocks noGrp="1"/>
          </p:cNvSpPr>
          <p:nvPr>
            <p:ph type="sldNum" sz="quarter" idx="4"/>
          </p:nvPr>
        </p:nvSpPr>
        <p:spPr>
          <a:xfrm>
            <a:off x="10625944" y="6437316"/>
            <a:ext cx="1107119" cy="365125"/>
          </a:xfrm>
          <a:prstGeom prst="rect">
            <a:avLst/>
          </a:prstGeom>
        </p:spPr>
        <p:txBody>
          <a:bodyPr vert="horz" lIns="72000" tIns="0" rIns="0" bIns="0" rtlCol="0" anchor="t" anchorCtr="0"/>
          <a:lstStyle>
            <a:lvl1pPr algn="r">
              <a:defRPr sz="800">
                <a:solidFill>
                  <a:schemeClr val="tx2"/>
                </a:solidFill>
              </a:defRPr>
            </a:lvl1pPr>
          </a:lstStyle>
          <a:p>
            <a:pPr defTabSz="914400"/>
            <a:fld id="{9F9F533D-B52E-4A2F-BF72-0ADD2D94BD75}" type="slidenum">
              <a:rPr lang="en-GB" smtClean="0">
                <a:solidFill>
                  <a:srgbClr val="9A8B7D"/>
                </a:solidFill>
              </a:rPr>
              <a:pPr defTabSz="914400"/>
              <a:t>‹#›</a:t>
            </a:fld>
            <a:endParaRPr lang="en-GB" dirty="0">
              <a:solidFill>
                <a:srgbClr val="9A8B7D"/>
              </a:solidFill>
            </a:endParaRPr>
          </a:p>
        </p:txBody>
      </p:sp>
      <p:sp>
        <p:nvSpPr>
          <p:cNvPr id="4" name="Title Placeholder 3"/>
          <p:cNvSpPr>
            <a:spLocks noGrp="1"/>
          </p:cNvSpPr>
          <p:nvPr>
            <p:ph type="title"/>
          </p:nvPr>
        </p:nvSpPr>
        <p:spPr>
          <a:xfrm>
            <a:off x="486961" y="294810"/>
            <a:ext cx="10105483" cy="338554"/>
          </a:xfrm>
          <a:prstGeom prst="rect">
            <a:avLst/>
          </a:prstGeom>
        </p:spPr>
        <p:txBody>
          <a:bodyPr vert="horz" lIns="0" tIns="0" rIns="0" bIns="0" rtlCol="0" anchor="t" anchorCtr="0">
            <a:spAutoFit/>
          </a:bodyPr>
          <a:lstStyle/>
          <a:p>
            <a:r>
              <a:rPr lang="en-US"/>
              <a:t>Click to edit Master title style</a:t>
            </a:r>
            <a:endParaRPr lang="en-GB" dirty="0"/>
          </a:p>
        </p:txBody>
      </p:sp>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79718" y="360113"/>
            <a:ext cx="739393" cy="476203"/>
          </a:xfrm>
          <a:prstGeom prst="rect">
            <a:avLst/>
          </a:prstGeom>
        </p:spPr>
      </p:pic>
      <p:sp>
        <p:nvSpPr>
          <p:cNvPr id="7" name="Date Placeholder 6"/>
          <p:cNvSpPr>
            <a:spLocks noGrp="1"/>
          </p:cNvSpPr>
          <p:nvPr>
            <p:ph type="dt" sz="half" idx="2"/>
          </p:nvPr>
        </p:nvSpPr>
        <p:spPr>
          <a:xfrm>
            <a:off x="3981367" y="6437316"/>
            <a:ext cx="4220739" cy="365125"/>
          </a:xfrm>
          <a:prstGeom prst="rect">
            <a:avLst/>
          </a:prstGeom>
        </p:spPr>
        <p:txBody>
          <a:bodyPr vert="horz" lIns="72000" tIns="0" rIns="72000" bIns="0" rtlCol="0" anchor="t" anchorCtr="0"/>
          <a:lstStyle>
            <a:lvl1pPr algn="l">
              <a:defRPr sz="800">
                <a:solidFill>
                  <a:schemeClr val="tx2"/>
                </a:solidFill>
              </a:defRPr>
            </a:lvl1pPr>
          </a:lstStyle>
          <a:p>
            <a:pPr algn="ctr" defTabSz="914400"/>
            <a:r>
              <a:rPr lang="en-US" dirty="0">
                <a:solidFill>
                  <a:srgbClr val="9A8B7D"/>
                </a:solidFill>
              </a:rPr>
              <a:t>Insert your date / confidentiality text here</a:t>
            </a:r>
            <a:endParaRPr lang="en-GB" dirty="0">
              <a:solidFill>
                <a:srgbClr val="9A8B7D"/>
              </a:solidFill>
            </a:endParaRPr>
          </a:p>
        </p:txBody>
      </p:sp>
      <p:cxnSp>
        <p:nvCxnSpPr>
          <p:cNvPr id="10" name="Straight Connector 9"/>
          <p:cNvCxnSpPr/>
          <p:nvPr/>
        </p:nvCxnSpPr>
        <p:spPr>
          <a:xfrm>
            <a:off x="499665" y="6323289"/>
            <a:ext cx="1122455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99665" y="1075533"/>
            <a:ext cx="1122455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75628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hf hdr="0" dt="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tx1"/>
        </a:buClr>
        <a:buFont typeface="Arial" pitchFamily="34" charset="0"/>
        <a:buChar char="–"/>
        <a:defRPr sz="1600" kern="1200">
          <a:solidFill>
            <a:schemeClr val="tx1"/>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8994" y="1587484"/>
            <a:ext cx="11234925" cy="409234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p:cNvSpPr>
            <a:spLocks noGrp="1"/>
          </p:cNvSpPr>
          <p:nvPr>
            <p:ph type="ftr" sz="quarter" idx="3"/>
          </p:nvPr>
        </p:nvSpPr>
        <p:spPr>
          <a:xfrm>
            <a:off x="383259" y="6272004"/>
            <a:ext cx="3516658" cy="365125"/>
          </a:xfrm>
          <a:prstGeom prst="rect">
            <a:avLst/>
          </a:prstGeom>
        </p:spPr>
        <p:txBody>
          <a:bodyPr vert="horz" lIns="96012" tIns="0" rIns="0" bIns="0" rtlCol="0" anchor="t" anchorCtr="0"/>
          <a:lstStyle>
            <a:lvl1pPr algn="l">
              <a:defRPr sz="1100">
                <a:solidFill>
                  <a:schemeClr val="tx2"/>
                </a:solidFill>
              </a:defRPr>
            </a:lvl1pPr>
          </a:lstStyle>
          <a:p>
            <a:pPr defTabSz="1219352"/>
            <a:r>
              <a:rPr lang="en-GB" dirty="0">
                <a:solidFill>
                  <a:srgbClr val="9A8B7D"/>
                </a:solidFill>
              </a:rPr>
              <a:t>Presentation title</a:t>
            </a:r>
          </a:p>
        </p:txBody>
      </p:sp>
      <p:sp>
        <p:nvSpPr>
          <p:cNvPr id="6" name="Slide Number Placeholder 5"/>
          <p:cNvSpPr>
            <a:spLocks noGrp="1"/>
          </p:cNvSpPr>
          <p:nvPr>
            <p:ph type="sldNum" sz="quarter" idx="4"/>
          </p:nvPr>
        </p:nvSpPr>
        <p:spPr>
          <a:xfrm>
            <a:off x="10625946" y="6272004"/>
            <a:ext cx="1107119" cy="365125"/>
          </a:xfrm>
          <a:prstGeom prst="rect">
            <a:avLst/>
          </a:prstGeom>
        </p:spPr>
        <p:txBody>
          <a:bodyPr vert="horz" lIns="96012" tIns="0" rIns="0" bIns="0" rtlCol="0" anchor="t" anchorCtr="0"/>
          <a:lstStyle>
            <a:lvl1pPr algn="r">
              <a:defRPr sz="1100">
                <a:solidFill>
                  <a:schemeClr val="tx2"/>
                </a:solidFill>
              </a:defRPr>
            </a:lvl1pPr>
          </a:lstStyle>
          <a:p>
            <a:pPr defTabSz="1219352"/>
            <a:fld id="{9F9F533D-B52E-4A2F-BF72-0ADD2D94BD75}" type="slidenum">
              <a:rPr lang="en-GB" smtClean="0">
                <a:solidFill>
                  <a:srgbClr val="9A8B7D"/>
                </a:solidFill>
              </a:rPr>
              <a:pPr defTabSz="1219352"/>
              <a:t>‹#›</a:t>
            </a:fld>
            <a:endParaRPr lang="en-GB" dirty="0">
              <a:solidFill>
                <a:srgbClr val="9A8B7D"/>
              </a:solidFill>
            </a:endParaRPr>
          </a:p>
        </p:txBody>
      </p:sp>
      <p:sp>
        <p:nvSpPr>
          <p:cNvPr id="4" name="Title Placeholder 3"/>
          <p:cNvSpPr>
            <a:spLocks noGrp="1"/>
          </p:cNvSpPr>
          <p:nvPr>
            <p:ph type="title"/>
          </p:nvPr>
        </p:nvSpPr>
        <p:spPr>
          <a:xfrm>
            <a:off x="478996" y="384854"/>
            <a:ext cx="10105483" cy="451405"/>
          </a:xfrm>
          <a:prstGeom prst="rect">
            <a:avLst/>
          </a:prstGeom>
        </p:spPr>
        <p:txBody>
          <a:bodyPr vert="horz" lIns="0" tIns="0" rIns="0" bIns="0" rtlCol="0" anchor="t" anchorCtr="0">
            <a:spAutoFit/>
          </a:bodyPr>
          <a:lstStyle/>
          <a:p>
            <a:r>
              <a:rPr lang="en-US"/>
              <a:t>Click to edit Master title style</a:t>
            </a:r>
            <a:endParaRPr lang="en-GB" dirty="0"/>
          </a:p>
        </p:txBody>
      </p:sp>
      <p:sp>
        <p:nvSpPr>
          <p:cNvPr id="7" name="Date Placeholder 6"/>
          <p:cNvSpPr>
            <a:spLocks noGrp="1"/>
          </p:cNvSpPr>
          <p:nvPr>
            <p:ph type="dt" sz="half" idx="2"/>
          </p:nvPr>
        </p:nvSpPr>
        <p:spPr>
          <a:xfrm>
            <a:off x="3981367" y="6272004"/>
            <a:ext cx="4220739" cy="365125"/>
          </a:xfrm>
          <a:prstGeom prst="rect">
            <a:avLst/>
          </a:prstGeom>
        </p:spPr>
        <p:txBody>
          <a:bodyPr vert="horz" lIns="96012" tIns="0" rIns="96012" bIns="0" rtlCol="0" anchor="t" anchorCtr="0"/>
          <a:lstStyle>
            <a:lvl1pPr algn="l">
              <a:defRPr sz="1100">
                <a:solidFill>
                  <a:schemeClr val="tx2"/>
                </a:solidFill>
              </a:defRPr>
            </a:lvl1pPr>
          </a:lstStyle>
          <a:p>
            <a:pPr algn="ctr" defTabSz="1219352"/>
            <a:r>
              <a:rPr lang="en-US" dirty="0">
                <a:solidFill>
                  <a:srgbClr val="9A8B7D"/>
                </a:solidFill>
              </a:rPr>
              <a:t>Insert your date / confidentiality text here</a:t>
            </a:r>
            <a:endParaRPr lang="en-GB" dirty="0">
              <a:solidFill>
                <a:srgbClr val="9A8B7D"/>
              </a:solidFill>
            </a:endParaRPr>
          </a:p>
        </p:txBody>
      </p:sp>
      <p:cxnSp>
        <p:nvCxnSpPr>
          <p:cNvPr id="10" name="Straight Connector 9"/>
          <p:cNvCxnSpPr/>
          <p:nvPr/>
        </p:nvCxnSpPr>
        <p:spPr>
          <a:xfrm>
            <a:off x="478994" y="6132244"/>
            <a:ext cx="1123492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8994" y="1438055"/>
            <a:ext cx="11234925"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9718" y="465460"/>
            <a:ext cx="739393" cy="634937"/>
          </a:xfrm>
          <a:prstGeom prst="rect">
            <a:avLst/>
          </a:prstGeom>
        </p:spPr>
      </p:pic>
    </p:spTree>
    <p:extLst>
      <p:ext uri="{BB962C8B-B14F-4D97-AF65-F5344CB8AC3E}">
        <p14:creationId xmlns:p14="http://schemas.microsoft.com/office/powerpoint/2010/main" val="426075628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hf hdr="0" dt="0"/>
  <p:txStyles>
    <p:titleStyle>
      <a:lvl1pPr algn="l" defTabSz="1219352" rtl="0" eaLnBrk="1" latinLnBrk="0" hangingPunct="1">
        <a:lnSpc>
          <a:spcPct val="100000"/>
        </a:lnSpc>
        <a:spcBef>
          <a:spcPct val="0"/>
        </a:spcBef>
        <a:buNone/>
        <a:defRPr sz="2900" b="1" kern="1200">
          <a:solidFill>
            <a:schemeClr val="bg2"/>
          </a:solidFill>
          <a:latin typeface="+mj-lt"/>
          <a:ea typeface="+mj-ea"/>
          <a:cs typeface="+mj-cs"/>
        </a:defRPr>
      </a:lvl1pPr>
    </p:titleStyle>
    <p:bodyStyle>
      <a:lvl1pPr marL="360045" indent="-360045" algn="l" defTabSz="1219352" rtl="0" eaLnBrk="1" latinLnBrk="0" hangingPunct="1">
        <a:spcBef>
          <a:spcPts val="0"/>
        </a:spcBef>
        <a:spcAft>
          <a:spcPts val="800"/>
        </a:spcAft>
        <a:buClr>
          <a:schemeClr val="tx1"/>
        </a:buClr>
        <a:buFont typeface="Arial" pitchFamily="34" charset="0"/>
        <a:buChar char="–"/>
        <a:defRPr sz="2100" kern="1200">
          <a:solidFill>
            <a:schemeClr val="tx1"/>
          </a:solidFill>
          <a:latin typeface="+mn-lt"/>
          <a:ea typeface="+mn-ea"/>
          <a:cs typeface="+mn-cs"/>
        </a:defRPr>
      </a:lvl1pPr>
      <a:lvl2pPr marL="717640" indent="-360045" algn="l" defTabSz="1219352" rtl="0" eaLnBrk="1" latinLnBrk="0" hangingPunct="1">
        <a:spcBef>
          <a:spcPts val="0"/>
        </a:spcBef>
        <a:spcAft>
          <a:spcPts val="800"/>
        </a:spcAft>
        <a:buFont typeface="Arial" pitchFamily="34" charset="0"/>
        <a:buChar char="–"/>
        <a:defRPr sz="1900" kern="1200">
          <a:solidFill>
            <a:schemeClr val="tx1"/>
          </a:solidFill>
          <a:latin typeface="+mn-lt"/>
          <a:ea typeface="+mn-ea"/>
          <a:cs typeface="+mn-cs"/>
        </a:defRPr>
      </a:lvl2pPr>
      <a:lvl3pPr marL="1080135"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3pPr>
      <a:lvl4pPr marL="1441631"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4pPr>
      <a:lvl5pPr marL="1800225" indent="-360045" algn="l" defTabSz="1219352" rtl="0" eaLnBrk="1" latinLnBrk="0" hangingPunct="1">
        <a:spcBef>
          <a:spcPts val="0"/>
        </a:spcBef>
        <a:spcAft>
          <a:spcPts val="800"/>
        </a:spcAft>
        <a:buFont typeface="Arial" pitchFamily="34" charset="0"/>
        <a:buChar char="–"/>
        <a:defRPr sz="1600" b="0" kern="1200">
          <a:solidFill>
            <a:schemeClr val="tx1"/>
          </a:solidFill>
          <a:latin typeface="+mn-lt"/>
          <a:ea typeface="+mn-ea"/>
          <a:cs typeface="+mn-cs"/>
        </a:defRPr>
      </a:lvl5pPr>
      <a:lvl6pPr marL="2160270"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6pPr>
      <a:lvl7pPr marL="2400300"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7pPr>
      <a:lvl8pPr marL="2760345"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8pPr>
      <a:lvl9pPr marL="3120390" indent="-360045" algn="l" defTabSz="1219352" rtl="0" eaLnBrk="1" latinLnBrk="0" hangingPunct="1">
        <a:spcBef>
          <a:spcPts val="0"/>
        </a:spcBef>
        <a:spcAft>
          <a:spcPts val="800"/>
        </a:spcAft>
        <a:buFont typeface="Arial" pitchFamily="34" charset="0"/>
        <a:buChar char="–"/>
        <a:defRPr sz="1600" kern="1200">
          <a:solidFill>
            <a:schemeClr val="tx1"/>
          </a:solidFill>
          <a:latin typeface="+mn-lt"/>
          <a:ea typeface="+mn-ea"/>
          <a:cs typeface="+mn-cs"/>
        </a:defRPr>
      </a:lvl9pPr>
    </p:bodyStyle>
    <p:otherStyle>
      <a:defPPr>
        <a:defRPr lang="en-US"/>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7519" y="360366"/>
            <a:ext cx="9891674" cy="328295"/>
          </a:xfrm>
          <a:prstGeom prst="rect">
            <a:avLst/>
          </a:prstGeom>
        </p:spPr>
        <p:txBody>
          <a:bodyPr vert="horz" wrap="square" lIns="0" tIns="0" rIns="0" bIns="0" rtlCol="0" anchor="t" anchorCtr="0">
            <a:spAutoFit/>
          </a:bodyPr>
          <a:lstStyle/>
          <a:p>
            <a:r>
              <a:rPr lang="en-US" dirty="0"/>
              <a:t>Click to edit Master title style</a:t>
            </a:r>
            <a:endParaRPr lang="en-GB" dirty="0"/>
          </a:p>
        </p:txBody>
      </p:sp>
      <p:sp>
        <p:nvSpPr>
          <p:cNvPr id="3" name="Text Placeholder 2"/>
          <p:cNvSpPr>
            <a:spLocks noGrp="1"/>
          </p:cNvSpPr>
          <p:nvPr>
            <p:ph type="body" idx="1"/>
          </p:nvPr>
        </p:nvSpPr>
        <p:spPr>
          <a:xfrm>
            <a:off x="527519" y="1412776"/>
            <a:ext cx="11140138" cy="4896544"/>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2281171" y="6476218"/>
            <a:ext cx="119702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00 Month 0000</a:t>
            </a:r>
          </a:p>
        </p:txBody>
      </p:sp>
      <p:sp>
        <p:nvSpPr>
          <p:cNvPr id="5" name="Footer Placeholder 4"/>
          <p:cNvSpPr>
            <a:spLocks noGrp="1"/>
          </p:cNvSpPr>
          <p:nvPr>
            <p:ph type="ftr" sz="quarter" idx="3"/>
          </p:nvPr>
        </p:nvSpPr>
        <p:spPr>
          <a:xfrm>
            <a:off x="527195" y="6476218"/>
            <a:ext cx="1753975"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9A8B7D"/>
                </a:solidFill>
              </a:rPr>
              <a:t>Presentation title in footer</a:t>
            </a:r>
          </a:p>
        </p:txBody>
      </p:sp>
      <p:sp>
        <p:nvSpPr>
          <p:cNvPr id="6" name="Slide Number Placeholder 5"/>
          <p:cNvSpPr>
            <a:spLocks noGrp="1"/>
          </p:cNvSpPr>
          <p:nvPr>
            <p:ph type="sldNum" sz="quarter" idx="4"/>
          </p:nvPr>
        </p:nvSpPr>
        <p:spPr>
          <a:xfrm>
            <a:off x="11572846" y="6476218"/>
            <a:ext cx="384143" cy="365125"/>
          </a:xfrm>
          <a:prstGeom prst="rect">
            <a:avLst/>
          </a:prstGeom>
        </p:spPr>
        <p:txBody>
          <a:bodyPr vert="horz" lIns="0" tIns="0" rIns="0" bIns="0" rtlCol="0" anchor="t" anchorCtr="0"/>
          <a:lstStyle>
            <a:lvl1pPr algn="r">
              <a:defRPr sz="800">
                <a:solidFill>
                  <a:schemeClr val="tx1"/>
                </a:solidFill>
              </a:defRPr>
            </a:lvl1pPr>
          </a:lstStyle>
          <a:p>
            <a:fld id="{2FE18977-94FB-415F-B497-03350E8854FC}" type="slidenum">
              <a:rPr lang="en-GB" smtClean="0">
                <a:solidFill>
                  <a:srgbClr val="9A8B7D"/>
                </a:solidFill>
              </a:rPr>
              <a:pPr/>
              <a:t>‹#›</a:t>
            </a:fld>
            <a:endParaRPr lang="en-GB" dirty="0">
              <a:solidFill>
                <a:srgbClr val="9A8B7D"/>
              </a:solidFill>
            </a:endParaRPr>
          </a:p>
        </p:txBody>
      </p:sp>
      <p:cxnSp>
        <p:nvCxnSpPr>
          <p:cNvPr id="9" name="Straight Connector 8"/>
          <p:cNvCxnSpPr/>
          <p:nvPr/>
        </p:nvCxnSpPr>
        <p:spPr>
          <a:xfrm>
            <a:off x="238187" y="6388896"/>
            <a:ext cx="2898205" cy="0"/>
          </a:xfrm>
          <a:prstGeom prst="line">
            <a:avLst/>
          </a:prstGeom>
          <a:ln w="635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38189" y="1082823"/>
            <a:ext cx="11712449" cy="0"/>
          </a:xfrm>
          <a:prstGeom prst="line">
            <a:avLst/>
          </a:prstGeom>
          <a:ln w="127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38189" y="6388896"/>
            <a:ext cx="3240000" cy="0"/>
          </a:xfrm>
          <a:prstGeom prst="line">
            <a:avLst/>
          </a:prstGeom>
          <a:ln w="635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8189" y="1082823"/>
            <a:ext cx="11712449" cy="0"/>
          </a:xfrm>
          <a:prstGeom prst="line">
            <a:avLst/>
          </a:prstGeom>
          <a:ln w="12700" cap="rnd">
            <a:solidFill>
              <a:schemeClr val="bg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162461" y="360118"/>
            <a:ext cx="505664" cy="434341"/>
          </a:xfrm>
          <a:prstGeom prst="rect">
            <a:avLst/>
          </a:prstGeom>
        </p:spPr>
      </p:pic>
    </p:spTree>
    <p:extLst>
      <p:ext uri="{BB962C8B-B14F-4D97-AF65-F5344CB8AC3E}">
        <p14:creationId xmlns:p14="http://schemas.microsoft.com/office/powerpoint/2010/main" val="314651267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 id="2147483894" r:id="rId19"/>
    <p:sldLayoutId id="2147483895" r:id="rId20"/>
    <p:sldLayoutId id="2147483896" r:id="rId21"/>
    <p:sldLayoutId id="2147483897" r:id="rId22"/>
  </p:sldLayoutIdLst>
  <p:hf hdr="0"/>
  <p:txStyles>
    <p:titleStyle>
      <a:lvl1pPr algn="l" defTabSz="914012" rtl="0" eaLnBrk="1" latinLnBrk="0" hangingPunct="1">
        <a:spcBef>
          <a:spcPct val="0"/>
        </a:spcBef>
        <a:buNone/>
        <a:defRPr sz="2100" b="1" kern="1200">
          <a:solidFill>
            <a:schemeClr val="bg2"/>
          </a:solidFill>
          <a:latin typeface="+mj-lt"/>
          <a:ea typeface="+mj-ea"/>
          <a:cs typeface="+mj-cs"/>
        </a:defRPr>
      </a:lvl1pPr>
    </p:titleStyle>
    <p:bodyStyle>
      <a:lvl1pPr marL="179312" indent="-179312" algn="l" defTabSz="914012" rtl="0" eaLnBrk="1" latinLnBrk="0" hangingPunct="1">
        <a:spcBef>
          <a:spcPts val="1200"/>
        </a:spcBef>
        <a:buClr>
          <a:schemeClr val="bg2"/>
        </a:buClr>
        <a:buFont typeface="Arial" pitchFamily="34" charset="0"/>
        <a:buChar char="•"/>
        <a:defRPr sz="1600" kern="1200">
          <a:solidFill>
            <a:schemeClr val="tx1"/>
          </a:solidFill>
          <a:latin typeface="+mn-lt"/>
          <a:ea typeface="+mn-ea"/>
          <a:cs typeface="+mn-cs"/>
        </a:defRPr>
      </a:lvl1pPr>
      <a:lvl2pPr marL="537935" indent="-179312" algn="l" defTabSz="914012" rtl="0" eaLnBrk="1" latinLnBrk="0" hangingPunct="1">
        <a:spcBef>
          <a:spcPts val="600"/>
        </a:spcBef>
        <a:buFont typeface="Arial" pitchFamily="34" charset="0"/>
        <a:buChar char="–"/>
        <a:defRPr sz="1200" kern="1200">
          <a:solidFill>
            <a:schemeClr val="tx1"/>
          </a:solidFill>
          <a:latin typeface="+mn-lt"/>
          <a:ea typeface="+mn-ea"/>
          <a:cs typeface="+mn-cs"/>
        </a:defRPr>
      </a:lvl2pPr>
      <a:lvl3pPr marL="850540" indent="-133294" algn="l" defTabSz="914012" rtl="0" eaLnBrk="1" latinLnBrk="0" hangingPunct="1">
        <a:spcBef>
          <a:spcPts val="300"/>
        </a:spcBef>
        <a:buFont typeface="Arial" pitchFamily="34" charset="0"/>
        <a:buChar char="•"/>
        <a:defRPr sz="1200" kern="1200">
          <a:solidFill>
            <a:schemeClr val="tx1"/>
          </a:solidFill>
          <a:latin typeface="+mn-lt"/>
          <a:ea typeface="+mn-ea"/>
          <a:cs typeface="+mn-cs"/>
        </a:defRPr>
      </a:lvl3pPr>
      <a:lvl4pPr marL="1236137" indent="-160269" algn="l" defTabSz="914012" rtl="0" eaLnBrk="1" latinLnBrk="0" hangingPunct="1">
        <a:spcBef>
          <a:spcPts val="300"/>
        </a:spcBef>
        <a:buFont typeface="Arial" pitchFamily="34" charset="0"/>
        <a:buChar char="–"/>
        <a:defRPr sz="1200" kern="1200">
          <a:solidFill>
            <a:schemeClr val="tx1"/>
          </a:solidFill>
          <a:latin typeface="+mn-lt"/>
          <a:ea typeface="+mn-ea"/>
          <a:cs typeface="+mn-cs"/>
        </a:defRPr>
      </a:lvl4pPr>
      <a:lvl5pPr marL="1586828" indent="-152336" algn="l" defTabSz="914012" rtl="0" eaLnBrk="1" latinLnBrk="0" hangingPunct="1">
        <a:spcBef>
          <a:spcPts val="300"/>
        </a:spcBef>
        <a:buFont typeface="Arial" pitchFamily="34" charset="0"/>
        <a:buChar char="»"/>
        <a:defRPr sz="1200" kern="1200">
          <a:solidFill>
            <a:schemeClr val="tx1"/>
          </a:solidFill>
          <a:latin typeface="+mn-lt"/>
          <a:ea typeface="+mn-ea"/>
          <a:cs typeface="+mn-cs"/>
        </a:defRPr>
      </a:lvl5pPr>
      <a:lvl6pPr marL="2513531"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37"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2"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48" indent="-228503" algn="l" defTabSz="9140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12" rtl="0" eaLnBrk="1" latinLnBrk="0" hangingPunct="1">
        <a:defRPr sz="1700" kern="1200">
          <a:solidFill>
            <a:schemeClr val="tx1"/>
          </a:solidFill>
          <a:latin typeface="+mn-lt"/>
          <a:ea typeface="+mn-ea"/>
          <a:cs typeface="+mn-cs"/>
        </a:defRPr>
      </a:lvl1pPr>
      <a:lvl2pPr marL="457008" algn="l" defTabSz="914012" rtl="0" eaLnBrk="1" latinLnBrk="0" hangingPunct="1">
        <a:defRPr sz="1700" kern="1200">
          <a:solidFill>
            <a:schemeClr val="tx1"/>
          </a:solidFill>
          <a:latin typeface="+mn-lt"/>
          <a:ea typeface="+mn-ea"/>
          <a:cs typeface="+mn-cs"/>
        </a:defRPr>
      </a:lvl2pPr>
      <a:lvl3pPr marL="914012" algn="l" defTabSz="914012" rtl="0" eaLnBrk="1" latinLnBrk="0" hangingPunct="1">
        <a:defRPr sz="1700" kern="1200">
          <a:solidFill>
            <a:schemeClr val="tx1"/>
          </a:solidFill>
          <a:latin typeface="+mn-lt"/>
          <a:ea typeface="+mn-ea"/>
          <a:cs typeface="+mn-cs"/>
        </a:defRPr>
      </a:lvl3pPr>
      <a:lvl4pPr marL="1371017" algn="l" defTabSz="914012" rtl="0" eaLnBrk="1" latinLnBrk="0" hangingPunct="1">
        <a:defRPr sz="1700" kern="1200">
          <a:solidFill>
            <a:schemeClr val="tx1"/>
          </a:solidFill>
          <a:latin typeface="+mn-lt"/>
          <a:ea typeface="+mn-ea"/>
          <a:cs typeface="+mn-cs"/>
        </a:defRPr>
      </a:lvl4pPr>
      <a:lvl5pPr marL="1828023" algn="l" defTabSz="914012" rtl="0" eaLnBrk="1" latinLnBrk="0" hangingPunct="1">
        <a:defRPr sz="1700" kern="1200">
          <a:solidFill>
            <a:schemeClr val="tx1"/>
          </a:solidFill>
          <a:latin typeface="+mn-lt"/>
          <a:ea typeface="+mn-ea"/>
          <a:cs typeface="+mn-cs"/>
        </a:defRPr>
      </a:lvl5pPr>
      <a:lvl6pPr marL="2285028" algn="l" defTabSz="914012" rtl="0" eaLnBrk="1" latinLnBrk="0" hangingPunct="1">
        <a:defRPr sz="1700" kern="1200">
          <a:solidFill>
            <a:schemeClr val="tx1"/>
          </a:solidFill>
          <a:latin typeface="+mn-lt"/>
          <a:ea typeface="+mn-ea"/>
          <a:cs typeface="+mn-cs"/>
        </a:defRPr>
      </a:lvl6pPr>
      <a:lvl7pPr marL="2742035" algn="l" defTabSz="914012" rtl="0" eaLnBrk="1" latinLnBrk="0" hangingPunct="1">
        <a:defRPr sz="1700" kern="1200">
          <a:solidFill>
            <a:schemeClr val="tx1"/>
          </a:solidFill>
          <a:latin typeface="+mn-lt"/>
          <a:ea typeface="+mn-ea"/>
          <a:cs typeface="+mn-cs"/>
        </a:defRPr>
      </a:lvl7pPr>
      <a:lvl8pPr marL="3199040" algn="l" defTabSz="914012" rtl="0" eaLnBrk="1" latinLnBrk="0" hangingPunct="1">
        <a:defRPr sz="1700" kern="1200">
          <a:solidFill>
            <a:schemeClr val="tx1"/>
          </a:solidFill>
          <a:latin typeface="+mn-lt"/>
          <a:ea typeface="+mn-ea"/>
          <a:cs typeface="+mn-cs"/>
        </a:defRPr>
      </a:lvl8pPr>
      <a:lvl9pPr marL="3656044" algn="l" defTabSz="914012"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6959" y="1188928"/>
            <a:ext cx="11221916" cy="466577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83258" y="6437314"/>
            <a:ext cx="3516658" cy="365125"/>
          </a:xfrm>
          <a:prstGeom prst="rect">
            <a:avLst/>
          </a:prstGeom>
        </p:spPr>
        <p:txBody>
          <a:bodyPr vert="horz" lIns="72000" tIns="0" rIns="0" bIns="0" rtlCol="0" anchor="t" anchorCtr="0"/>
          <a:lstStyle>
            <a:lvl1pPr algn="l">
              <a:defRPr sz="800">
                <a:solidFill>
                  <a:schemeClr val="tx2"/>
                </a:solidFill>
              </a:defRPr>
            </a:lvl1pPr>
          </a:lstStyle>
          <a:p>
            <a:pPr defTabSz="914400"/>
            <a:r>
              <a:rPr lang="en-GB">
                <a:solidFill>
                  <a:srgbClr val="9A8B7D"/>
                </a:solidFill>
              </a:rPr>
              <a:t>Presentation title</a:t>
            </a:r>
            <a:endParaRPr lang="en-GB" dirty="0">
              <a:solidFill>
                <a:srgbClr val="9A8B7D"/>
              </a:solidFill>
            </a:endParaRPr>
          </a:p>
        </p:txBody>
      </p:sp>
      <p:sp>
        <p:nvSpPr>
          <p:cNvPr id="6" name="Slide Number Placeholder 5"/>
          <p:cNvSpPr>
            <a:spLocks noGrp="1"/>
          </p:cNvSpPr>
          <p:nvPr>
            <p:ph type="sldNum" sz="quarter" idx="4"/>
          </p:nvPr>
        </p:nvSpPr>
        <p:spPr>
          <a:xfrm>
            <a:off x="10625943" y="6437314"/>
            <a:ext cx="1107119" cy="365125"/>
          </a:xfrm>
          <a:prstGeom prst="rect">
            <a:avLst/>
          </a:prstGeom>
        </p:spPr>
        <p:txBody>
          <a:bodyPr vert="horz" lIns="72000" tIns="0" rIns="0" bIns="0" rtlCol="0" anchor="t" anchorCtr="0"/>
          <a:lstStyle>
            <a:lvl1pPr algn="r">
              <a:defRPr sz="800">
                <a:solidFill>
                  <a:schemeClr val="tx2"/>
                </a:solidFill>
              </a:defRPr>
            </a:lvl1pPr>
          </a:lstStyle>
          <a:p>
            <a:pPr defTabSz="914400"/>
            <a:fld id="{9F9F533D-B52E-4A2F-BF72-0ADD2D94BD75}" type="slidenum">
              <a:rPr lang="en-GB" smtClean="0">
                <a:solidFill>
                  <a:srgbClr val="9A8B7D"/>
                </a:solidFill>
              </a:rPr>
              <a:pPr defTabSz="914400"/>
              <a:t>‹#›</a:t>
            </a:fld>
            <a:endParaRPr lang="en-GB">
              <a:solidFill>
                <a:srgbClr val="9A8B7D"/>
              </a:solidFill>
            </a:endParaRPr>
          </a:p>
        </p:txBody>
      </p:sp>
      <p:sp>
        <p:nvSpPr>
          <p:cNvPr id="4" name="Title Placeholder 3"/>
          <p:cNvSpPr>
            <a:spLocks noGrp="1"/>
          </p:cNvSpPr>
          <p:nvPr>
            <p:ph type="title"/>
          </p:nvPr>
        </p:nvSpPr>
        <p:spPr>
          <a:xfrm>
            <a:off x="486959" y="294810"/>
            <a:ext cx="10105483" cy="338554"/>
          </a:xfrm>
          <a:prstGeom prst="rect">
            <a:avLst/>
          </a:prstGeom>
        </p:spPr>
        <p:txBody>
          <a:bodyPr vert="horz" lIns="0" tIns="0" rIns="0" bIns="0" rtlCol="0" anchor="t" anchorCtr="0">
            <a:spAutoFit/>
          </a:bodyPr>
          <a:lstStyle/>
          <a:p>
            <a:r>
              <a:rPr lang="en-US" dirty="0"/>
              <a:t>Click to edit Master title style</a:t>
            </a:r>
            <a:endParaRPr lang="en-GB" dirty="0"/>
          </a:p>
        </p:txBody>
      </p:sp>
      <p:pic>
        <p:nvPicPr>
          <p:cNvPr id="13" name="Picture 1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979718" y="360111"/>
            <a:ext cx="739393" cy="476203"/>
          </a:xfrm>
          <a:prstGeom prst="rect">
            <a:avLst/>
          </a:prstGeom>
        </p:spPr>
      </p:pic>
      <p:sp>
        <p:nvSpPr>
          <p:cNvPr id="7" name="Date Placeholder 6"/>
          <p:cNvSpPr>
            <a:spLocks noGrp="1"/>
          </p:cNvSpPr>
          <p:nvPr>
            <p:ph type="dt" sz="half" idx="2"/>
          </p:nvPr>
        </p:nvSpPr>
        <p:spPr>
          <a:xfrm>
            <a:off x="3981366" y="6437314"/>
            <a:ext cx="4220739" cy="365125"/>
          </a:xfrm>
          <a:prstGeom prst="rect">
            <a:avLst/>
          </a:prstGeom>
        </p:spPr>
        <p:txBody>
          <a:bodyPr vert="horz" lIns="72000" tIns="0" rIns="72000" bIns="0" rtlCol="0" anchor="t" anchorCtr="0"/>
          <a:lstStyle>
            <a:lvl1pPr algn="l">
              <a:defRPr sz="800">
                <a:solidFill>
                  <a:schemeClr val="tx2"/>
                </a:solidFill>
              </a:defRPr>
            </a:lvl1pPr>
          </a:lstStyle>
          <a:p>
            <a:pPr algn="ctr" defTabSz="914400"/>
            <a:r>
              <a:rPr lang="en-US">
                <a:solidFill>
                  <a:srgbClr val="9A8B7D"/>
                </a:solidFill>
              </a:rPr>
              <a:t>Insert your date / confidentiality text here</a:t>
            </a:r>
            <a:endParaRPr lang="en-GB" dirty="0">
              <a:solidFill>
                <a:srgbClr val="9A8B7D"/>
              </a:solidFill>
            </a:endParaRPr>
          </a:p>
        </p:txBody>
      </p:sp>
      <p:cxnSp>
        <p:nvCxnSpPr>
          <p:cNvPr id="10" name="Straight Connector 9"/>
          <p:cNvCxnSpPr/>
          <p:nvPr userDrawn="1"/>
        </p:nvCxnSpPr>
        <p:spPr>
          <a:xfrm>
            <a:off x="499664" y="6323289"/>
            <a:ext cx="1122455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99664" y="1075533"/>
            <a:ext cx="11224556"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875416"/>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Lst>
  <p:hf hdr="0" dt="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tx1"/>
        </a:buClr>
        <a:buFont typeface="Arial" pitchFamily="34" charset="0"/>
        <a:buChar char="–"/>
        <a:defRPr sz="1600" kern="1200">
          <a:solidFill>
            <a:schemeClr val="tx1"/>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tx1"/>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tx1"/>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80.xml"/><Relationship Id="rId4" Type="http://schemas.openxmlformats.org/officeDocument/2006/relationships/image" Target="cid:image016.png@01D2AD65.4C991A50"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3" Type="http://schemas.openxmlformats.org/officeDocument/2006/relationships/hyperlink" Target="http://www.tungsten-network.com/support" TargetMode="External"/><Relationship Id="rId2" Type="http://schemas.openxmlformats.org/officeDocument/2006/relationships/notesSlide" Target="../notesSlides/notesSlide39.xml"/><Relationship Id="rId1" Type="http://schemas.openxmlformats.org/officeDocument/2006/relationships/slideLayout" Target="../slideLayouts/slideLayout80.xml"/><Relationship Id="rId4" Type="http://schemas.openxmlformats.org/officeDocument/2006/relationships/hyperlink" Target="https://supplier.gsk.com/irj/portal/public?NavigationTarget=navurl://acebb725dba72da192108ba4710d1c69"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80.xml"/><Relationship Id="rId4" Type="http://schemas.openxmlformats.org/officeDocument/2006/relationships/hyperlink" Target="http://www.tungsten-network.com/media/16602564/gsk_live_entities.xls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0.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42454"/>
            <a:ext cx="7596921" cy="1077218"/>
          </a:xfrm>
          <a:prstGeom prst="rect">
            <a:avLst/>
          </a:prstGeom>
        </p:spPr>
        <p:txBody>
          <a:bodyPr wrap="square">
            <a:spAutoFit/>
          </a:bodyPr>
          <a:lstStyle/>
          <a:p>
            <a:pPr lvl="1" eaLnBrk="0" fontAlgn="base" hangingPunct="0">
              <a:spcBef>
                <a:spcPct val="0"/>
              </a:spcBef>
              <a:spcAft>
                <a:spcPct val="0"/>
              </a:spcAft>
            </a:pPr>
            <a:r>
              <a:rPr lang="en-IN" sz="3200" cap="all" dirty="0" err="1">
                <a:solidFill>
                  <a:schemeClr val="bg1"/>
                </a:solidFill>
                <a:latin typeface="Trebuchet MS" pitchFamily="34" charset="0"/>
                <a:ea typeface="ＭＳ Ｐゴシック"/>
                <a:cs typeface="ＭＳ Ｐゴシック"/>
              </a:rPr>
              <a:t>TuNGSTEN</a:t>
            </a:r>
            <a:r>
              <a:rPr lang="en-IN" sz="3200" cap="all" dirty="0">
                <a:solidFill>
                  <a:schemeClr val="bg1"/>
                </a:solidFill>
                <a:latin typeface="Trebuchet MS" pitchFamily="34" charset="0"/>
                <a:ea typeface="ＭＳ Ｐゴシック"/>
                <a:cs typeface="ＭＳ Ｐゴシック"/>
              </a:rPr>
              <a:t> E-INVOICE </a:t>
            </a:r>
          </a:p>
          <a:p>
            <a:pPr lvl="1" eaLnBrk="0" fontAlgn="base" hangingPunct="0">
              <a:spcBef>
                <a:spcPct val="0"/>
              </a:spcBef>
              <a:spcAft>
                <a:spcPct val="0"/>
              </a:spcAft>
            </a:pPr>
            <a:r>
              <a:rPr lang="en-IN" sz="3200" cap="all" dirty="0">
                <a:solidFill>
                  <a:schemeClr val="bg1"/>
                </a:solidFill>
                <a:latin typeface="Trebuchet MS" pitchFamily="34" charset="0"/>
                <a:ea typeface="ＭＳ Ｐゴシック"/>
                <a:cs typeface="ＭＳ Ｐゴシック"/>
              </a:rPr>
              <a:t>SUBMISSION GUIDE</a:t>
            </a:r>
            <a:endParaRPr lang="en-US" sz="3200" cap="all" dirty="0">
              <a:solidFill>
                <a:schemeClr val="bg1"/>
              </a:solidFill>
              <a:latin typeface="Trebuchet MS" pitchFamily="34" charset="0"/>
              <a:ea typeface="ＭＳ Ｐゴシック"/>
              <a:cs typeface="ＭＳ Ｐゴシック"/>
            </a:endParaRPr>
          </a:p>
        </p:txBody>
      </p:sp>
    </p:spTree>
    <p:extLst>
      <p:ext uri="{BB962C8B-B14F-4D97-AF65-F5344CB8AC3E}">
        <p14:creationId xmlns:p14="http://schemas.microsoft.com/office/powerpoint/2010/main" val="3521092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t="24786" r="16987" b="15240"/>
          <a:stretch>
            <a:fillRect/>
          </a:stretch>
        </p:blipFill>
        <p:spPr bwMode="auto">
          <a:xfrm>
            <a:off x="331131" y="1143000"/>
            <a:ext cx="11569516" cy="5136776"/>
          </a:xfrm>
          <a:prstGeom prst="rect">
            <a:avLst/>
          </a:prstGeom>
          <a:noFill/>
          <a:ln w="9525">
            <a:noFill/>
            <a:miter lim="800000"/>
            <a:headEnd/>
            <a:tailEnd/>
          </a:ln>
        </p:spPr>
      </p:pic>
      <p:sp>
        <p:nvSpPr>
          <p:cNvPr id="13" name="TextBox 12"/>
          <p:cNvSpPr txBox="1"/>
          <p:nvPr/>
        </p:nvSpPr>
        <p:spPr>
          <a:xfrm>
            <a:off x="331131" y="529791"/>
            <a:ext cx="5485890"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Click on create invoice</a:t>
            </a:r>
            <a:endParaRPr lang="en-GB" dirty="0"/>
          </a:p>
        </p:txBody>
      </p:sp>
      <p:cxnSp>
        <p:nvCxnSpPr>
          <p:cNvPr id="14" name="Straight Arrow Connector 13"/>
          <p:cNvCxnSpPr/>
          <p:nvPr/>
        </p:nvCxnSpPr>
        <p:spPr>
          <a:xfrm>
            <a:off x="1882588" y="896220"/>
            <a:ext cx="389965" cy="650192"/>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516880" y="3246120"/>
            <a:ext cx="944880" cy="45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630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6678" t="25428" r="5274" b="14726"/>
          <a:stretch>
            <a:fillRect/>
          </a:stretch>
        </p:blipFill>
        <p:spPr bwMode="auto">
          <a:xfrm>
            <a:off x="277161" y="1175685"/>
            <a:ext cx="11561523" cy="5076356"/>
          </a:xfrm>
          <a:prstGeom prst="rect">
            <a:avLst/>
          </a:prstGeom>
          <a:noFill/>
          <a:ln w="9525">
            <a:noFill/>
            <a:miter lim="800000"/>
            <a:headEnd/>
            <a:tailEnd/>
          </a:ln>
        </p:spPr>
      </p:pic>
      <p:sp>
        <p:nvSpPr>
          <p:cNvPr id="10" name="TextBox 9"/>
          <p:cNvSpPr txBox="1"/>
          <p:nvPr/>
        </p:nvSpPr>
        <p:spPr>
          <a:xfrm>
            <a:off x="277161" y="540830"/>
            <a:ext cx="6100175"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Select the option “new invoice from PO”</a:t>
            </a:r>
            <a:endParaRPr lang="en-GB" dirty="0"/>
          </a:p>
        </p:txBody>
      </p:sp>
      <p:cxnSp>
        <p:nvCxnSpPr>
          <p:cNvPr id="4" name="Straight Arrow Connector 3"/>
          <p:cNvCxnSpPr/>
          <p:nvPr/>
        </p:nvCxnSpPr>
        <p:spPr>
          <a:xfrm flipH="1">
            <a:off x="1277471" y="896220"/>
            <a:ext cx="605117" cy="2613462"/>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72440" y="5151120"/>
            <a:ext cx="228600" cy="6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25040" y="5135880"/>
            <a:ext cx="777240" cy="670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86615" y="5135880"/>
            <a:ext cx="379105" cy="685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3742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l="5753" t="14844" r="4966" b="23384"/>
          <a:stretch>
            <a:fillRect/>
          </a:stretch>
        </p:blipFill>
        <p:spPr bwMode="auto">
          <a:xfrm>
            <a:off x="290121" y="1136922"/>
            <a:ext cx="11039233" cy="5210827"/>
          </a:xfrm>
          <a:prstGeom prst="rect">
            <a:avLst/>
          </a:prstGeom>
          <a:noFill/>
          <a:ln w="9525">
            <a:noFill/>
            <a:miter lim="800000"/>
            <a:headEnd/>
            <a:tailEnd/>
          </a:ln>
        </p:spPr>
      </p:pic>
      <p:sp>
        <p:nvSpPr>
          <p:cNvPr id="8" name="TextBox 7"/>
          <p:cNvSpPr txBox="1"/>
          <p:nvPr/>
        </p:nvSpPr>
        <p:spPr>
          <a:xfrm>
            <a:off x="290121" y="425120"/>
            <a:ext cx="4315146"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Click on the pending PO</a:t>
            </a:r>
            <a:endParaRPr lang="en-GB" dirty="0"/>
          </a:p>
        </p:txBody>
      </p:sp>
      <p:cxnSp>
        <p:nvCxnSpPr>
          <p:cNvPr id="9" name="Straight Arrow Connector 8"/>
          <p:cNvCxnSpPr/>
          <p:nvPr/>
        </p:nvCxnSpPr>
        <p:spPr>
          <a:xfrm>
            <a:off x="1882588" y="896220"/>
            <a:ext cx="3536577" cy="1591486"/>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12520" y="5836920"/>
            <a:ext cx="411480"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26359" y="5836919"/>
            <a:ext cx="411480"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94478" y="5836918"/>
            <a:ext cx="595482"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600815" y="5836917"/>
            <a:ext cx="595482"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772630" y="5821676"/>
            <a:ext cx="285770"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7342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l="5753" t="14844" r="4966" b="23384"/>
          <a:stretch>
            <a:fillRect/>
          </a:stretch>
        </p:blipFill>
        <p:spPr bwMode="auto">
          <a:xfrm>
            <a:off x="290120" y="1136922"/>
            <a:ext cx="11039233" cy="5210827"/>
          </a:xfrm>
          <a:prstGeom prst="rect">
            <a:avLst/>
          </a:prstGeom>
          <a:noFill/>
          <a:ln w="9525">
            <a:noFill/>
            <a:miter lim="800000"/>
            <a:headEnd/>
            <a:tailEnd/>
          </a:ln>
        </p:spPr>
      </p:pic>
      <p:sp>
        <p:nvSpPr>
          <p:cNvPr id="8" name="TextBox 7"/>
          <p:cNvSpPr txBox="1"/>
          <p:nvPr/>
        </p:nvSpPr>
        <p:spPr>
          <a:xfrm>
            <a:off x="290120" y="519250"/>
            <a:ext cx="10791861"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Active PO will appear.  Select the PO from the list at which you wish to convert it into invoice  </a:t>
            </a:r>
            <a:endParaRPr lang="en-GB" dirty="0"/>
          </a:p>
        </p:txBody>
      </p:sp>
      <p:cxnSp>
        <p:nvCxnSpPr>
          <p:cNvPr id="9" name="Straight Arrow Connector 8"/>
          <p:cNvCxnSpPr/>
          <p:nvPr/>
        </p:nvCxnSpPr>
        <p:spPr>
          <a:xfrm>
            <a:off x="1882588" y="896220"/>
            <a:ext cx="403412" cy="4899462"/>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051560" y="5836920"/>
            <a:ext cx="518160"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80360" y="5836920"/>
            <a:ext cx="609600"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655276" y="5795682"/>
            <a:ext cx="644684"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692794" y="5795681"/>
            <a:ext cx="324644"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0698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040187" y="6356351"/>
            <a:ext cx="4114800" cy="365125"/>
          </a:xfrm>
          <a:prstGeom prst="rect">
            <a:avLst/>
          </a:prstGeom>
        </p:spPr>
        <p:txBody>
          <a:bodyPr/>
          <a:lstStyle/>
          <a:p>
            <a:endParaRPr lang="en-US" dirty="0"/>
          </a:p>
        </p:txBody>
      </p:sp>
      <p:pic>
        <p:nvPicPr>
          <p:cNvPr id="3" name="Picture 2"/>
          <p:cNvPicPr>
            <a:picLocks noChangeAspect="1" noChangeArrowheads="1"/>
          </p:cNvPicPr>
          <p:nvPr/>
        </p:nvPicPr>
        <p:blipFill>
          <a:blip r:embed="rId3" cstate="print"/>
          <a:srcRect l="5548" t="14640" r="4658" b="32834"/>
          <a:stretch>
            <a:fillRect/>
          </a:stretch>
        </p:blipFill>
        <p:spPr bwMode="auto">
          <a:xfrm>
            <a:off x="389895" y="1177447"/>
            <a:ext cx="11486366" cy="5110620"/>
          </a:xfrm>
          <a:prstGeom prst="rect">
            <a:avLst/>
          </a:prstGeom>
          <a:noFill/>
          <a:ln w="9525">
            <a:noFill/>
            <a:miter lim="800000"/>
            <a:headEnd/>
            <a:tailEnd/>
          </a:ln>
        </p:spPr>
      </p:pic>
      <p:sp>
        <p:nvSpPr>
          <p:cNvPr id="4" name="TextBox 3"/>
          <p:cNvSpPr txBox="1"/>
          <p:nvPr/>
        </p:nvSpPr>
        <p:spPr>
          <a:xfrm>
            <a:off x="389896" y="413360"/>
            <a:ext cx="9547480"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After selecting the PO, click on the positive (‘+’) blue symbol to open the PO</a:t>
            </a:r>
            <a:endParaRPr lang="en-GB" dirty="0"/>
          </a:p>
        </p:txBody>
      </p:sp>
      <p:cxnSp>
        <p:nvCxnSpPr>
          <p:cNvPr id="5" name="Straight Arrow Connector 4"/>
          <p:cNvCxnSpPr/>
          <p:nvPr/>
        </p:nvCxnSpPr>
        <p:spPr>
          <a:xfrm flipH="1">
            <a:off x="739589" y="813470"/>
            <a:ext cx="1613646" cy="4726718"/>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69790" y="5540188"/>
            <a:ext cx="391370"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74789" y="5540188"/>
            <a:ext cx="865397" cy="5266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981754" y="5540188"/>
            <a:ext cx="714445" cy="5108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222579" y="5509707"/>
            <a:ext cx="415188" cy="557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721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6164" t="14384" r="14418" b="28082"/>
          <a:stretch>
            <a:fillRect/>
          </a:stretch>
        </p:blipFill>
        <p:spPr bwMode="auto">
          <a:xfrm>
            <a:off x="354344" y="1164922"/>
            <a:ext cx="11311002" cy="4872624"/>
          </a:xfrm>
          <a:prstGeom prst="rect">
            <a:avLst/>
          </a:prstGeom>
          <a:noFill/>
          <a:ln w="9525">
            <a:noFill/>
            <a:miter lim="800000"/>
            <a:headEnd/>
            <a:tailEnd/>
          </a:ln>
        </p:spPr>
      </p:pic>
      <p:sp>
        <p:nvSpPr>
          <p:cNvPr id="7" name="TextBox 6"/>
          <p:cNvSpPr txBox="1"/>
          <p:nvPr/>
        </p:nvSpPr>
        <p:spPr>
          <a:xfrm>
            <a:off x="502262" y="525534"/>
            <a:ext cx="10443645" cy="400110"/>
          </a:xfrm>
          <a:prstGeom prst="rect">
            <a:avLst/>
          </a:prstGeom>
          <a:noFill/>
        </p:spPr>
        <p:txBody>
          <a:bodyPr wrap="square" rtlCol="0">
            <a:spAutoFit/>
          </a:bodyPr>
          <a:lstStyle/>
          <a:p>
            <a:r>
              <a:rPr lang="en-US" sz="2000" dirty="0">
                <a:solidFill>
                  <a:srgbClr val="0070C0"/>
                </a:solidFill>
              </a:rPr>
              <a:t>Click on preview option to see the PO preview and validate information</a:t>
            </a:r>
            <a:endParaRPr lang="en-GB" sz="2000" dirty="0">
              <a:solidFill>
                <a:srgbClr val="0070C0"/>
              </a:solidFill>
            </a:endParaRPr>
          </a:p>
        </p:txBody>
      </p:sp>
      <p:cxnSp>
        <p:nvCxnSpPr>
          <p:cNvPr id="11" name="Straight Arrow Connector 10"/>
          <p:cNvCxnSpPr/>
          <p:nvPr/>
        </p:nvCxnSpPr>
        <p:spPr>
          <a:xfrm flipH="1">
            <a:off x="3283039" y="858608"/>
            <a:ext cx="262264" cy="490741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401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6164" t="14384" r="14418" b="28082"/>
          <a:stretch>
            <a:fillRect/>
          </a:stretch>
        </p:blipFill>
        <p:spPr bwMode="auto">
          <a:xfrm>
            <a:off x="354344" y="1151475"/>
            <a:ext cx="11311002" cy="4872624"/>
          </a:xfrm>
          <a:prstGeom prst="rect">
            <a:avLst/>
          </a:prstGeom>
          <a:noFill/>
          <a:ln w="9525">
            <a:noFill/>
            <a:miter lim="800000"/>
            <a:headEnd/>
            <a:tailEnd/>
          </a:ln>
        </p:spPr>
      </p:pic>
      <p:sp>
        <p:nvSpPr>
          <p:cNvPr id="7" name="TextBox 6"/>
          <p:cNvSpPr txBox="1"/>
          <p:nvPr/>
        </p:nvSpPr>
        <p:spPr>
          <a:xfrm>
            <a:off x="502262" y="525534"/>
            <a:ext cx="10866323" cy="400110"/>
          </a:xfrm>
          <a:prstGeom prst="rect">
            <a:avLst/>
          </a:prstGeom>
          <a:noFill/>
        </p:spPr>
        <p:txBody>
          <a:bodyPr wrap="square" rtlCol="0">
            <a:spAutoFit/>
          </a:bodyPr>
          <a:lstStyle/>
          <a:p>
            <a:r>
              <a:rPr lang="en-US" sz="2000" dirty="0">
                <a:solidFill>
                  <a:srgbClr val="0070C0"/>
                </a:solidFill>
              </a:rPr>
              <a:t>Validate PO details and Click on “Accept PO” to proceed convert this PO as invoice</a:t>
            </a:r>
            <a:endParaRPr lang="en-GB" sz="2000" dirty="0">
              <a:solidFill>
                <a:srgbClr val="0070C0"/>
              </a:solidFill>
            </a:endParaRPr>
          </a:p>
        </p:txBody>
      </p:sp>
      <p:cxnSp>
        <p:nvCxnSpPr>
          <p:cNvPr id="10" name="Straight Arrow Connector 9"/>
          <p:cNvCxnSpPr/>
          <p:nvPr/>
        </p:nvCxnSpPr>
        <p:spPr>
          <a:xfrm flipH="1">
            <a:off x="777834" y="813470"/>
            <a:ext cx="1575402" cy="4952549"/>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785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5856" t="16567" r="14007" b="15240"/>
          <a:stretch>
            <a:fillRect/>
          </a:stretch>
        </p:blipFill>
        <p:spPr bwMode="auto">
          <a:xfrm>
            <a:off x="231294" y="1153160"/>
            <a:ext cx="11511419" cy="5017042"/>
          </a:xfrm>
          <a:prstGeom prst="rect">
            <a:avLst/>
          </a:prstGeom>
          <a:noFill/>
          <a:ln w="9525">
            <a:noFill/>
            <a:miter lim="800000"/>
            <a:headEnd/>
            <a:tailEnd/>
          </a:ln>
        </p:spPr>
      </p:pic>
      <p:sp>
        <p:nvSpPr>
          <p:cNvPr id="4" name="TextBox 3"/>
          <p:cNvSpPr txBox="1"/>
          <p:nvPr/>
        </p:nvSpPr>
        <p:spPr>
          <a:xfrm>
            <a:off x="231294" y="529171"/>
            <a:ext cx="5461348"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PO has been accepted</a:t>
            </a:r>
            <a:endParaRPr lang="en-GB" dirty="0"/>
          </a:p>
        </p:txBody>
      </p:sp>
      <p:sp>
        <p:nvSpPr>
          <p:cNvPr id="5" name="Rectangle 4"/>
          <p:cNvSpPr/>
          <p:nvPr/>
        </p:nvSpPr>
        <p:spPr>
          <a:xfrm>
            <a:off x="339089" y="5435920"/>
            <a:ext cx="3447097" cy="7914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106226" y="5435920"/>
            <a:ext cx="3447097" cy="7914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6064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a:spLocks noGrp="1"/>
          </p:cNvSpPr>
          <p:nvPr>
            <p:ph type="ftr" sz="quarter" idx="4294967295"/>
          </p:nvPr>
        </p:nvSpPr>
        <p:spPr>
          <a:xfrm>
            <a:off x="4040187" y="6356351"/>
            <a:ext cx="4114800" cy="365125"/>
          </a:xfrm>
          <a:prstGeom prst="rect">
            <a:avLst/>
          </a:prstGeom>
        </p:spPr>
        <p:txBody>
          <a:bodyPr/>
          <a:lstStyle/>
          <a:p>
            <a:endParaRPr lang="en-US" dirty="0"/>
          </a:p>
        </p:txBody>
      </p:sp>
      <p:pic>
        <p:nvPicPr>
          <p:cNvPr id="7" name="Picture 2"/>
          <p:cNvPicPr>
            <a:picLocks noChangeAspect="1" noChangeArrowheads="1"/>
          </p:cNvPicPr>
          <p:nvPr/>
        </p:nvPicPr>
        <p:blipFill>
          <a:blip r:embed="rId3" cstate="print"/>
          <a:srcRect t="25942" r="5479" b="23459"/>
          <a:stretch>
            <a:fillRect/>
          </a:stretch>
        </p:blipFill>
        <p:spPr bwMode="auto">
          <a:xfrm>
            <a:off x="120402" y="1277471"/>
            <a:ext cx="11523944" cy="4940412"/>
          </a:xfrm>
          <a:prstGeom prst="rect">
            <a:avLst/>
          </a:prstGeom>
          <a:noFill/>
          <a:ln w="9525">
            <a:noFill/>
            <a:miter lim="800000"/>
            <a:headEnd/>
            <a:tailEnd/>
          </a:ln>
        </p:spPr>
      </p:pic>
      <p:sp>
        <p:nvSpPr>
          <p:cNvPr id="8" name="TextBox 7"/>
          <p:cNvSpPr txBox="1"/>
          <p:nvPr/>
        </p:nvSpPr>
        <p:spPr>
          <a:xfrm>
            <a:off x="281766" y="479661"/>
            <a:ext cx="10240658"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Enter the unique invoice number (this should be your company invoice number)</a:t>
            </a:r>
            <a:endParaRPr lang="en-GB" dirty="0"/>
          </a:p>
        </p:txBody>
      </p:sp>
      <p:cxnSp>
        <p:nvCxnSpPr>
          <p:cNvPr id="10" name="Straight Arrow Connector 9"/>
          <p:cNvCxnSpPr/>
          <p:nvPr/>
        </p:nvCxnSpPr>
        <p:spPr>
          <a:xfrm flipH="1">
            <a:off x="1694329" y="813470"/>
            <a:ext cx="658906" cy="197007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64932" y="4632960"/>
            <a:ext cx="203948"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13410" y="4632960"/>
            <a:ext cx="385310"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678426" y="4632960"/>
            <a:ext cx="341374"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03864" y="4572000"/>
            <a:ext cx="203948"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662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t="23502" r="6096" b="24229"/>
          <a:stretch>
            <a:fillRect/>
          </a:stretch>
        </p:blipFill>
        <p:spPr bwMode="auto">
          <a:xfrm>
            <a:off x="231232" y="1164922"/>
            <a:ext cx="11448789" cy="5098093"/>
          </a:xfrm>
          <a:prstGeom prst="rect">
            <a:avLst/>
          </a:prstGeom>
          <a:noFill/>
          <a:ln w="9525">
            <a:noFill/>
            <a:miter lim="800000"/>
            <a:headEnd/>
            <a:tailEnd/>
          </a:ln>
        </p:spPr>
      </p:pic>
      <p:sp>
        <p:nvSpPr>
          <p:cNvPr id="8" name="TextBox 7"/>
          <p:cNvSpPr txBox="1"/>
          <p:nvPr/>
        </p:nvSpPr>
        <p:spPr>
          <a:xfrm>
            <a:off x="231232" y="518089"/>
            <a:ext cx="7689086"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Select the line items on which invoice needs to be created</a:t>
            </a:r>
            <a:endParaRPr lang="en-GB" dirty="0"/>
          </a:p>
        </p:txBody>
      </p:sp>
      <p:cxnSp>
        <p:nvCxnSpPr>
          <p:cNvPr id="9" name="Straight Arrow Connector 8"/>
          <p:cNvCxnSpPr/>
          <p:nvPr/>
        </p:nvCxnSpPr>
        <p:spPr>
          <a:xfrm>
            <a:off x="2783541" y="918199"/>
            <a:ext cx="3792071" cy="4124448"/>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264932" y="4724400"/>
            <a:ext cx="203948"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13410" y="4739640"/>
            <a:ext cx="385310"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78426" y="4739640"/>
            <a:ext cx="341374"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03864" y="4693920"/>
            <a:ext cx="203948"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82360" y="4739640"/>
            <a:ext cx="341374"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554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20" y="563752"/>
            <a:ext cx="10105483" cy="323165"/>
          </a:xfrm>
        </p:spPr>
        <p:txBody>
          <a:bodyPr/>
          <a:lstStyle/>
          <a:p>
            <a:r>
              <a:rPr lang="en-US" dirty="0"/>
              <a:t>OBJECTIVE</a:t>
            </a:r>
          </a:p>
        </p:txBody>
      </p:sp>
      <p:sp>
        <p:nvSpPr>
          <p:cNvPr id="3" name="Rectangle 2"/>
          <p:cNvSpPr/>
          <p:nvPr/>
        </p:nvSpPr>
        <p:spPr>
          <a:xfrm>
            <a:off x="188258" y="1082113"/>
            <a:ext cx="11631706" cy="4801314"/>
          </a:xfrm>
          <a:prstGeom prst="rect">
            <a:avLst/>
          </a:prstGeom>
        </p:spPr>
        <p:txBody>
          <a:bodyPr wrap="square">
            <a:spAutoFit/>
          </a:bodyPr>
          <a:lstStyle/>
          <a:p>
            <a:r>
              <a:rPr lang="en-US" dirty="0">
                <a:solidFill>
                  <a:srgbClr val="0070C0"/>
                </a:solidFill>
              </a:rPr>
              <a:t>To give GSK more opportunity to pay your invoice on time, we need our supplier invoices to match with the Purchase Order (PO). This document </a:t>
            </a:r>
            <a:r>
              <a:rPr lang="en-GB" dirty="0">
                <a:solidFill>
                  <a:srgbClr val="0070C0"/>
                </a:solidFill>
              </a:rPr>
              <a:t>will guide you on how you check PO details, ensure your invoice matches the PO and thereby ensures matching in GSK</a:t>
            </a:r>
          </a:p>
          <a:p>
            <a:endParaRPr lang="en-US" dirty="0">
              <a:solidFill>
                <a:srgbClr val="0070C0"/>
              </a:solidFill>
            </a:endParaRPr>
          </a:p>
          <a:p>
            <a:r>
              <a:rPr lang="en-US" dirty="0">
                <a:solidFill>
                  <a:srgbClr val="0070C0"/>
                </a:solidFill>
              </a:rPr>
              <a:t>Improving the rate of invoices Paid on Time</a:t>
            </a:r>
          </a:p>
          <a:p>
            <a:r>
              <a:rPr lang="en-US" dirty="0">
                <a:solidFill>
                  <a:srgbClr val="000000"/>
                </a:solidFill>
              </a:rPr>
              <a:t>Raising an e-invoice on Tungsten portal will help speed up processing as invoices are received immediately. </a:t>
            </a:r>
          </a:p>
          <a:p>
            <a:r>
              <a:rPr lang="en-US" dirty="0">
                <a:solidFill>
                  <a:srgbClr val="000000"/>
                </a:solidFill>
              </a:rPr>
              <a:t>E-invoicing avoids postal delays of paper invoices which can be lost / sent to the incorrect place etc. Tungsten provide two methods to create  an invoice in the Tungsten portal; either manually or by converting a PO into an invoice which ensures that the key fields are correct and match with Purchase Order</a:t>
            </a:r>
          </a:p>
          <a:p>
            <a:endParaRPr lang="en-US" dirty="0">
              <a:solidFill>
                <a:srgbClr val="0070C0"/>
              </a:solidFill>
            </a:endParaRPr>
          </a:p>
          <a:p>
            <a:r>
              <a:rPr lang="en-US" dirty="0">
                <a:solidFill>
                  <a:srgbClr val="0070C0"/>
                </a:solidFill>
              </a:rPr>
              <a:t>Key fields to ensure your invoice matches the purchase order</a:t>
            </a:r>
          </a:p>
          <a:p>
            <a:r>
              <a:rPr lang="en-US" dirty="0">
                <a:solidFill>
                  <a:srgbClr val="000000"/>
                </a:solidFill>
              </a:rPr>
              <a:t>Unit of Measure, Line item number, GSK billing address, PO number and Currency, If all these information are correct and matched with PO, there are high probability of speedy invoice processing without any manual intervention, also ensure provided Bank account details are active correct and complete</a:t>
            </a:r>
          </a:p>
          <a:p>
            <a:endParaRPr lang="en-US" dirty="0">
              <a:solidFill>
                <a:srgbClr val="000000"/>
              </a:solidFill>
            </a:endParaRPr>
          </a:p>
          <a:p>
            <a:pPr marL="285750" indent="-285750">
              <a:buFontTx/>
              <a:buChar char="-"/>
            </a:pPr>
            <a:endParaRPr lang="en-US" dirty="0">
              <a:solidFill>
                <a:srgbClr val="000000"/>
              </a:solidFill>
            </a:endParaRPr>
          </a:p>
          <a:p>
            <a:r>
              <a:rPr lang="en-US" b="1" dirty="0">
                <a:solidFill>
                  <a:srgbClr val="FF0000"/>
                </a:solidFill>
              </a:rPr>
              <a:t>Note – Please do not populate the GSK PO number in the “Invoice Number” field.  It should be populated with your company invoice number.</a:t>
            </a:r>
          </a:p>
        </p:txBody>
      </p:sp>
    </p:spTree>
    <p:extLst>
      <p:ext uri="{BB962C8B-B14F-4D97-AF65-F5344CB8AC3E}">
        <p14:creationId xmlns:p14="http://schemas.microsoft.com/office/powerpoint/2010/main" val="1130243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5959" t="24914" r="1986" b="23331"/>
          <a:stretch>
            <a:fillRect/>
          </a:stretch>
        </p:blipFill>
        <p:spPr bwMode="auto">
          <a:xfrm>
            <a:off x="327266" y="1227552"/>
            <a:ext cx="11223319" cy="5047989"/>
          </a:xfrm>
          <a:prstGeom prst="rect">
            <a:avLst/>
          </a:prstGeom>
          <a:noFill/>
          <a:ln w="9525">
            <a:noFill/>
            <a:miter lim="800000"/>
            <a:headEnd/>
            <a:tailEnd/>
          </a:ln>
        </p:spPr>
      </p:pic>
      <p:sp>
        <p:nvSpPr>
          <p:cNvPr id="8" name="TextBox 7"/>
          <p:cNvSpPr txBox="1"/>
          <p:nvPr/>
        </p:nvSpPr>
        <p:spPr>
          <a:xfrm>
            <a:off x="154847" y="492853"/>
            <a:ext cx="6563638"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 Select the tax code and click “Apply to selected items”</a:t>
            </a:r>
            <a:endParaRPr lang="en-GB" dirty="0"/>
          </a:p>
        </p:txBody>
      </p:sp>
      <p:cxnSp>
        <p:nvCxnSpPr>
          <p:cNvPr id="11" name="Straight Arrow Connector 10"/>
          <p:cNvCxnSpPr>
            <a:stCxn id="8" idx="2"/>
          </p:cNvCxnSpPr>
          <p:nvPr/>
        </p:nvCxnSpPr>
        <p:spPr>
          <a:xfrm>
            <a:off x="3436666" y="892963"/>
            <a:ext cx="5666993" cy="275119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8" idx="2"/>
          </p:cNvCxnSpPr>
          <p:nvPr/>
        </p:nvCxnSpPr>
        <p:spPr>
          <a:xfrm>
            <a:off x="3436666" y="892963"/>
            <a:ext cx="5666993" cy="3235284"/>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701052" y="4709160"/>
            <a:ext cx="203948"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49530" y="4678680"/>
            <a:ext cx="385310"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114546" y="4678680"/>
            <a:ext cx="341374"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39984" y="4678680"/>
            <a:ext cx="203948"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203240" y="4709160"/>
            <a:ext cx="341374"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0035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l="6678" t="24272" r="5479" b="23587"/>
          <a:stretch>
            <a:fillRect/>
          </a:stretch>
        </p:blipFill>
        <p:spPr bwMode="auto">
          <a:xfrm>
            <a:off x="365949" y="1168638"/>
            <a:ext cx="11373333" cy="5085566"/>
          </a:xfrm>
          <a:prstGeom prst="rect">
            <a:avLst/>
          </a:prstGeom>
          <a:noFill/>
          <a:ln w="9525">
            <a:noFill/>
            <a:miter lim="800000"/>
            <a:headEnd/>
            <a:tailEnd/>
          </a:ln>
        </p:spPr>
      </p:pic>
      <p:sp>
        <p:nvSpPr>
          <p:cNvPr id="10" name="TextBox 9"/>
          <p:cNvSpPr txBox="1"/>
          <p:nvPr/>
        </p:nvSpPr>
        <p:spPr>
          <a:xfrm>
            <a:off x="365949" y="450938"/>
            <a:ext cx="10795110" cy="707886"/>
          </a:xfrm>
          <a:prstGeom prst="rect">
            <a:avLst/>
          </a:prstGeom>
          <a:noFill/>
        </p:spPr>
        <p:txBody>
          <a:bodyPr wrap="square" rtlCol="0">
            <a:spAutoFit/>
          </a:bodyPr>
          <a:lstStyle>
            <a:defPPr>
              <a:defRPr lang="en-US"/>
            </a:defPPr>
            <a:lvl1pPr>
              <a:defRPr sz="2000">
                <a:solidFill>
                  <a:srgbClr val="0070C0"/>
                </a:solidFill>
              </a:defRPr>
            </a:lvl1pPr>
          </a:lstStyle>
          <a:p>
            <a:r>
              <a:rPr lang="en-US" dirty="0"/>
              <a:t>Perform final review of your invoice to ensure all billing information have been populated correctly. Click on “create invoice” to complete the step.</a:t>
            </a:r>
            <a:endParaRPr lang="en-GB" dirty="0"/>
          </a:p>
        </p:txBody>
      </p:sp>
      <p:cxnSp>
        <p:nvCxnSpPr>
          <p:cNvPr id="12" name="Straight Arrow Connector 11"/>
          <p:cNvCxnSpPr/>
          <p:nvPr/>
        </p:nvCxnSpPr>
        <p:spPr>
          <a:xfrm flipH="1">
            <a:off x="1653989" y="851048"/>
            <a:ext cx="2581835" cy="5173234"/>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701052" y="4709160"/>
            <a:ext cx="203948"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47650" y="4678680"/>
            <a:ext cx="385310"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10786" y="4678680"/>
            <a:ext cx="341374"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9984" y="4678680"/>
            <a:ext cx="203948"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77560" y="4693920"/>
            <a:ext cx="341374" cy="10363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970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6267" t="25299" r="7123" b="15882"/>
          <a:stretch>
            <a:fillRect/>
          </a:stretch>
        </p:blipFill>
        <p:spPr bwMode="auto">
          <a:xfrm>
            <a:off x="430306" y="1202499"/>
            <a:ext cx="11456894" cy="4835047"/>
          </a:xfrm>
          <a:prstGeom prst="rect">
            <a:avLst/>
          </a:prstGeom>
          <a:noFill/>
          <a:ln w="9525">
            <a:noFill/>
            <a:miter lim="800000"/>
            <a:headEnd/>
            <a:tailEnd/>
          </a:ln>
        </p:spPr>
      </p:pic>
      <p:sp>
        <p:nvSpPr>
          <p:cNvPr id="7" name="TextBox 6"/>
          <p:cNvSpPr txBox="1"/>
          <p:nvPr/>
        </p:nvSpPr>
        <p:spPr>
          <a:xfrm>
            <a:off x="450375" y="642987"/>
            <a:ext cx="10890915"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Your new invoice has been created. You may click on the respective invoice number to view it</a:t>
            </a:r>
            <a:endParaRPr lang="en-GB" dirty="0"/>
          </a:p>
        </p:txBody>
      </p:sp>
      <p:cxnSp>
        <p:nvCxnSpPr>
          <p:cNvPr id="8" name="Straight Arrow Connector 7"/>
          <p:cNvCxnSpPr/>
          <p:nvPr/>
        </p:nvCxnSpPr>
        <p:spPr>
          <a:xfrm flipH="1">
            <a:off x="1452282" y="1043097"/>
            <a:ext cx="3186953" cy="403989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94129" y="4968240"/>
            <a:ext cx="304800" cy="7467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61968" y="4968240"/>
            <a:ext cx="786031" cy="7467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85462" y="4968240"/>
            <a:ext cx="304800" cy="7467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730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47" y="2989840"/>
            <a:ext cx="12195175" cy="523220"/>
          </a:xfrm>
          <a:prstGeom prst="rect">
            <a:avLst/>
          </a:prstGeom>
          <a:noFill/>
        </p:spPr>
        <p:txBody>
          <a:bodyPr wrap="square" rtlCol="0">
            <a:spAutoFit/>
          </a:bodyPr>
          <a:lstStyle/>
          <a:p>
            <a:pPr algn="ctr"/>
            <a:r>
              <a:rPr lang="en-US" sz="2800" dirty="0">
                <a:solidFill>
                  <a:srgbClr val="0070C0"/>
                </a:solidFill>
              </a:rPr>
              <a:t>Create E-Invoice via manual entering invoice details</a:t>
            </a:r>
            <a:endParaRPr lang="en-GB" sz="2800" dirty="0">
              <a:solidFill>
                <a:srgbClr val="0070C0"/>
              </a:solidFill>
            </a:endParaRPr>
          </a:p>
        </p:txBody>
      </p:sp>
    </p:spTree>
    <p:extLst>
      <p:ext uri="{BB962C8B-B14F-4D97-AF65-F5344CB8AC3E}">
        <p14:creationId xmlns:p14="http://schemas.microsoft.com/office/powerpoint/2010/main" val="98294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1165123"/>
            <a:ext cx="12192000" cy="5191228"/>
          </a:xfrm>
          <a:prstGeom prst="rect">
            <a:avLst/>
          </a:prstGeom>
        </p:spPr>
      </p:pic>
      <p:sp>
        <p:nvSpPr>
          <p:cNvPr id="5" name="Oval 4"/>
          <p:cNvSpPr/>
          <p:nvPr/>
        </p:nvSpPr>
        <p:spPr>
          <a:xfrm>
            <a:off x="1516915" y="1165123"/>
            <a:ext cx="1087821" cy="5990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0056" y="548774"/>
            <a:ext cx="5378823" cy="400110"/>
          </a:xfrm>
          <a:prstGeom prst="rect">
            <a:avLst/>
          </a:prstGeom>
          <a:noFill/>
        </p:spPr>
        <p:txBody>
          <a:bodyPr wrap="square" rtlCol="0">
            <a:spAutoFit/>
          </a:bodyPr>
          <a:lstStyle/>
          <a:p>
            <a:r>
              <a:rPr lang="en-US" sz="2000" dirty="0">
                <a:solidFill>
                  <a:srgbClr val="0070C0"/>
                </a:solidFill>
              </a:rPr>
              <a:t>Login to Tungsten Portal, Click on Invoicing</a:t>
            </a:r>
          </a:p>
        </p:txBody>
      </p:sp>
      <p:cxnSp>
        <p:nvCxnSpPr>
          <p:cNvPr id="8" name="Straight Arrow Connector 7"/>
          <p:cNvCxnSpPr>
            <a:endCxn id="5" idx="7"/>
          </p:cNvCxnSpPr>
          <p:nvPr/>
        </p:nvCxnSpPr>
        <p:spPr>
          <a:xfrm flipH="1">
            <a:off x="2445428" y="905017"/>
            <a:ext cx="902890" cy="34784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499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t="24786" r="16987" b="15240"/>
          <a:stretch>
            <a:fillRect/>
          </a:stretch>
        </p:blipFill>
        <p:spPr bwMode="auto">
          <a:xfrm>
            <a:off x="638827" y="1165122"/>
            <a:ext cx="10910170" cy="5047787"/>
          </a:xfrm>
          <a:prstGeom prst="rect">
            <a:avLst/>
          </a:prstGeom>
          <a:noFill/>
          <a:ln w="9525">
            <a:noFill/>
            <a:miter lim="800000"/>
            <a:headEnd/>
            <a:tailEnd/>
          </a:ln>
        </p:spPr>
      </p:pic>
      <p:sp>
        <p:nvSpPr>
          <p:cNvPr id="10" name="TextBox 9"/>
          <p:cNvSpPr txBox="1"/>
          <p:nvPr/>
        </p:nvSpPr>
        <p:spPr>
          <a:xfrm>
            <a:off x="302099" y="567362"/>
            <a:ext cx="5173249"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Click on create invoice</a:t>
            </a:r>
            <a:endParaRPr lang="en-GB" dirty="0"/>
          </a:p>
        </p:txBody>
      </p:sp>
      <p:cxnSp>
        <p:nvCxnSpPr>
          <p:cNvPr id="11" name="Straight Arrow Connector 10"/>
          <p:cNvCxnSpPr/>
          <p:nvPr/>
        </p:nvCxnSpPr>
        <p:spPr>
          <a:xfrm>
            <a:off x="2003612" y="967472"/>
            <a:ext cx="847164" cy="57894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383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3074" t="35348" r="2746" b="16240"/>
          <a:stretch>
            <a:fillRect/>
          </a:stretch>
        </p:blipFill>
        <p:spPr bwMode="auto">
          <a:xfrm>
            <a:off x="349770" y="1139253"/>
            <a:ext cx="11482466" cy="5126636"/>
          </a:xfrm>
          <a:prstGeom prst="rect">
            <a:avLst/>
          </a:prstGeom>
          <a:noFill/>
          <a:ln w="9525">
            <a:noFill/>
            <a:miter lim="800000"/>
            <a:headEnd/>
            <a:tailEnd/>
          </a:ln>
        </p:spPr>
      </p:pic>
      <p:sp>
        <p:nvSpPr>
          <p:cNvPr id="7" name="TextBox 6"/>
          <p:cNvSpPr txBox="1"/>
          <p:nvPr/>
        </p:nvSpPr>
        <p:spPr>
          <a:xfrm>
            <a:off x="295982" y="598290"/>
            <a:ext cx="8202559"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Select the Nature of billing, e.g. service/goods from the dropdown list </a:t>
            </a:r>
            <a:endParaRPr lang="en-GB" dirty="0"/>
          </a:p>
        </p:txBody>
      </p:sp>
      <p:cxnSp>
        <p:nvCxnSpPr>
          <p:cNvPr id="8" name="Straight Arrow Connector 7"/>
          <p:cNvCxnSpPr/>
          <p:nvPr/>
        </p:nvCxnSpPr>
        <p:spPr>
          <a:xfrm flipH="1">
            <a:off x="1761566" y="998400"/>
            <a:ext cx="80681" cy="467329"/>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2986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cstate="print"/>
          <a:srcRect l="3443" t="23514" r="5574" b="16086"/>
          <a:stretch>
            <a:fillRect/>
          </a:stretch>
        </p:blipFill>
        <p:spPr bwMode="auto">
          <a:xfrm>
            <a:off x="464696" y="1137073"/>
            <a:ext cx="11482465" cy="5189986"/>
          </a:xfrm>
          <a:prstGeom prst="rect">
            <a:avLst/>
          </a:prstGeom>
          <a:noFill/>
          <a:ln w="9525">
            <a:noFill/>
            <a:miter lim="800000"/>
            <a:headEnd/>
            <a:tailEnd/>
          </a:ln>
        </p:spPr>
      </p:pic>
      <p:sp>
        <p:nvSpPr>
          <p:cNvPr id="14" name="TextBox 13"/>
          <p:cNvSpPr txBox="1"/>
          <p:nvPr/>
        </p:nvSpPr>
        <p:spPr>
          <a:xfrm>
            <a:off x="182308" y="521415"/>
            <a:ext cx="9082716"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Select goods type</a:t>
            </a:r>
            <a:endParaRPr lang="en-GB" dirty="0"/>
          </a:p>
        </p:txBody>
      </p:sp>
      <p:cxnSp>
        <p:nvCxnSpPr>
          <p:cNvPr id="15" name="Straight Arrow Connector 14"/>
          <p:cNvCxnSpPr/>
          <p:nvPr/>
        </p:nvCxnSpPr>
        <p:spPr>
          <a:xfrm flipH="1">
            <a:off x="1371600" y="921525"/>
            <a:ext cx="80682" cy="920722"/>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334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3197" t="22807" r="6311" b="16792"/>
          <a:stretch>
            <a:fillRect/>
          </a:stretch>
        </p:blipFill>
        <p:spPr bwMode="auto">
          <a:xfrm>
            <a:off x="464695" y="1194619"/>
            <a:ext cx="11227633" cy="5113576"/>
          </a:xfrm>
          <a:prstGeom prst="rect">
            <a:avLst/>
          </a:prstGeom>
          <a:noFill/>
          <a:ln w="9525">
            <a:noFill/>
            <a:miter lim="800000"/>
            <a:headEnd/>
            <a:tailEnd/>
          </a:ln>
        </p:spPr>
      </p:pic>
      <p:sp>
        <p:nvSpPr>
          <p:cNvPr id="7" name="TextBox 6"/>
          <p:cNvSpPr txBox="1"/>
          <p:nvPr/>
        </p:nvSpPr>
        <p:spPr>
          <a:xfrm>
            <a:off x="209201" y="495237"/>
            <a:ext cx="9428814"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Key in Product code and Product Description. </a:t>
            </a:r>
            <a:endParaRPr lang="en-GB" dirty="0"/>
          </a:p>
        </p:txBody>
      </p:sp>
      <p:cxnSp>
        <p:nvCxnSpPr>
          <p:cNvPr id="8" name="Straight Arrow Connector 7"/>
          <p:cNvCxnSpPr/>
          <p:nvPr/>
        </p:nvCxnSpPr>
        <p:spPr>
          <a:xfrm flipH="1">
            <a:off x="1600201" y="895347"/>
            <a:ext cx="67234" cy="151254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15353" y="895347"/>
            <a:ext cx="1243082" cy="1640033"/>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090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l="1738" t="22838" r="2565" b="16653"/>
          <a:stretch>
            <a:fillRect/>
          </a:stretch>
        </p:blipFill>
        <p:spPr bwMode="auto">
          <a:xfrm>
            <a:off x="301744" y="1179311"/>
            <a:ext cx="11430000" cy="5132438"/>
          </a:xfrm>
          <a:prstGeom prst="rect">
            <a:avLst/>
          </a:prstGeom>
          <a:noFill/>
          <a:ln w="9525">
            <a:noFill/>
            <a:miter lim="800000"/>
            <a:headEnd/>
            <a:tailEnd/>
          </a:ln>
        </p:spPr>
      </p:pic>
      <p:sp>
        <p:nvSpPr>
          <p:cNvPr id="12" name="Oval 11"/>
          <p:cNvSpPr/>
          <p:nvPr/>
        </p:nvSpPr>
        <p:spPr>
          <a:xfrm>
            <a:off x="4634847" y="4441400"/>
            <a:ext cx="939113" cy="271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989074" y="2474986"/>
            <a:ext cx="1169773" cy="3673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p:nvPr/>
        </p:nvCxnSpPr>
        <p:spPr>
          <a:xfrm>
            <a:off x="3583858" y="1029269"/>
            <a:ext cx="1306968" cy="3264004"/>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1744" y="321383"/>
            <a:ext cx="9983449" cy="1015663"/>
          </a:xfrm>
          <a:prstGeom prst="rect">
            <a:avLst/>
          </a:prstGeom>
          <a:noFill/>
        </p:spPr>
        <p:txBody>
          <a:bodyPr wrap="square" rtlCol="0">
            <a:spAutoFit/>
          </a:bodyPr>
          <a:lstStyle>
            <a:defPPr>
              <a:defRPr lang="en-US"/>
            </a:defPPr>
            <a:lvl1pPr>
              <a:defRPr sz="2000">
                <a:solidFill>
                  <a:srgbClr val="0070C0"/>
                </a:solidFill>
              </a:defRPr>
            </a:lvl1pPr>
          </a:lstStyle>
          <a:p>
            <a:r>
              <a:rPr lang="en-US" dirty="0"/>
              <a:t>Click on the Unit drop down list and select the appropriate Unit of measurement from the list. Ensure it is the same as GSK PO</a:t>
            </a:r>
          </a:p>
          <a:p>
            <a:endParaRPr lang="en-GB" dirty="0"/>
          </a:p>
        </p:txBody>
      </p:sp>
    </p:spTree>
    <p:extLst>
      <p:ext uri="{BB962C8B-B14F-4D97-AF65-F5344CB8AC3E}">
        <p14:creationId xmlns:p14="http://schemas.microsoft.com/office/powerpoint/2010/main" val="4057177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2"/>
          </p:nvPr>
        </p:nvSpPr>
        <p:spPr/>
        <p:txBody>
          <a:bodyPr/>
          <a:lstStyle/>
          <a:p>
            <a:r>
              <a:rPr lang="en-US" sz="1800" dirty="0">
                <a:solidFill>
                  <a:srgbClr val="000000"/>
                </a:solidFill>
              </a:rPr>
              <a:t>Below topics are covered in this deck and please follow this guidance when submit your e-invoice :</a:t>
            </a:r>
          </a:p>
          <a:p>
            <a:pPr marL="285750" indent="-285750">
              <a:buFontTx/>
              <a:buChar char="-"/>
            </a:pPr>
            <a:r>
              <a:rPr lang="en-US" sz="1800" dirty="0">
                <a:solidFill>
                  <a:srgbClr val="000000"/>
                </a:solidFill>
              </a:rPr>
              <a:t>How to check PO details in Tungsten Portal</a:t>
            </a:r>
          </a:p>
          <a:p>
            <a:pPr marL="285750" indent="-285750">
              <a:buFontTx/>
              <a:buChar char="-"/>
            </a:pPr>
            <a:r>
              <a:rPr lang="en-US" sz="1800" dirty="0">
                <a:solidFill>
                  <a:srgbClr val="000000"/>
                </a:solidFill>
              </a:rPr>
              <a:t>How to create e-invoice – either via PO Convert or manually enter invoice details</a:t>
            </a:r>
          </a:p>
          <a:p>
            <a:pPr marL="285750" indent="-285750">
              <a:buFontTx/>
              <a:buChar char="-"/>
            </a:pPr>
            <a:endParaRPr lang="en-US" sz="1700" dirty="0">
              <a:solidFill>
                <a:srgbClr val="0070C0"/>
              </a:solidFill>
            </a:endParaRPr>
          </a:p>
          <a:p>
            <a:pPr marL="0" indent="0">
              <a:buNone/>
            </a:pPr>
            <a:r>
              <a:rPr lang="en-US" sz="1700" dirty="0">
                <a:solidFill>
                  <a:srgbClr val="0070C0"/>
                </a:solidFill>
              </a:rPr>
              <a:t>PO Convert is the highly recommended option to  be used for e-invoice – fast, accurate with minimum efforts.</a:t>
            </a:r>
          </a:p>
          <a:p>
            <a:pPr marL="0" indent="0">
              <a:buNone/>
            </a:pPr>
            <a:r>
              <a:rPr lang="en-GB" sz="1700" dirty="0">
                <a:solidFill>
                  <a:srgbClr val="000000"/>
                </a:solidFill>
              </a:rPr>
              <a:t>A number of improvements have been made to e-invoicing process, PO Convert Option is the new and better way’s of invoicing.</a:t>
            </a:r>
            <a:r>
              <a:rPr lang="en-US" sz="1700" dirty="0">
                <a:solidFill>
                  <a:srgbClr val="000000"/>
                </a:solidFill>
              </a:rPr>
              <a:t> </a:t>
            </a:r>
          </a:p>
          <a:p>
            <a:r>
              <a:rPr lang="en-US" sz="1700" dirty="0">
                <a:solidFill>
                  <a:srgbClr val="000000"/>
                </a:solidFill>
              </a:rPr>
              <a:t>This option allows you to review, accept and automatically convert the purchase order into an invoice</a:t>
            </a:r>
          </a:p>
          <a:p>
            <a:r>
              <a:rPr lang="en-US" sz="1700" dirty="0">
                <a:solidFill>
                  <a:srgbClr val="000000"/>
                </a:solidFill>
              </a:rPr>
              <a:t>Enabling</a:t>
            </a:r>
            <a:r>
              <a:rPr lang="en-GB" sz="1700" dirty="0">
                <a:solidFill>
                  <a:srgbClr val="000000"/>
                </a:solidFill>
              </a:rPr>
              <a:t> faster submission and processing</a:t>
            </a:r>
          </a:p>
          <a:p>
            <a:r>
              <a:rPr lang="en-GB" sz="1700" dirty="0">
                <a:solidFill>
                  <a:srgbClr val="000000"/>
                </a:solidFill>
              </a:rPr>
              <a:t>Easy to manage raising invoice with just few clicks.</a:t>
            </a:r>
            <a:endParaRPr lang="en-US" sz="1700" dirty="0">
              <a:solidFill>
                <a:srgbClr val="000000"/>
              </a:solidFill>
            </a:endParaRPr>
          </a:p>
          <a:p>
            <a:endParaRPr lang="en-US" sz="1700" dirty="0">
              <a:solidFill>
                <a:srgbClr val="000000"/>
              </a:solidFill>
            </a:endParaRPr>
          </a:p>
        </p:txBody>
      </p:sp>
      <p:sp>
        <p:nvSpPr>
          <p:cNvPr id="7" name="Slide Number Placeholder 6"/>
          <p:cNvSpPr>
            <a:spLocks noGrp="1"/>
          </p:cNvSpPr>
          <p:nvPr>
            <p:ph type="sldNum" sz="quarter" idx="17"/>
          </p:nvPr>
        </p:nvSpPr>
        <p:spPr/>
        <p:txBody>
          <a:bodyPr/>
          <a:lstStyle/>
          <a:p>
            <a:fld id="{9F9F533D-B52E-4A2F-BF72-0ADD2D94BD75}" type="slidenum">
              <a:rPr lang="en-GB" smtClean="0">
                <a:solidFill>
                  <a:srgbClr val="9A8B7D"/>
                </a:solidFill>
              </a:rPr>
              <a:pPr/>
              <a:t>3</a:t>
            </a:fld>
            <a:endParaRPr lang="en-GB" dirty="0">
              <a:solidFill>
                <a:srgbClr val="9A8B7D"/>
              </a:solidFill>
            </a:endParaRPr>
          </a:p>
        </p:txBody>
      </p:sp>
      <p:sp>
        <p:nvSpPr>
          <p:cNvPr id="6" name="Title 1"/>
          <p:cNvSpPr>
            <a:spLocks noGrp="1"/>
          </p:cNvSpPr>
          <p:nvPr>
            <p:ph type="title"/>
          </p:nvPr>
        </p:nvSpPr>
        <p:spPr>
          <a:xfrm>
            <a:off x="446620" y="563752"/>
            <a:ext cx="10105483" cy="323165"/>
          </a:xfrm>
        </p:spPr>
        <p:txBody>
          <a:bodyPr/>
          <a:lstStyle/>
          <a:p>
            <a:r>
              <a:rPr lang="en-US" dirty="0"/>
              <a:t>OBJECTIVE</a:t>
            </a:r>
          </a:p>
        </p:txBody>
      </p:sp>
    </p:spTree>
    <p:extLst>
      <p:ext uri="{BB962C8B-B14F-4D97-AF65-F5344CB8AC3E}">
        <p14:creationId xmlns:p14="http://schemas.microsoft.com/office/powerpoint/2010/main" val="24463048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t="23887" b="17680"/>
          <a:stretch>
            <a:fillRect/>
          </a:stretch>
        </p:blipFill>
        <p:spPr bwMode="auto">
          <a:xfrm>
            <a:off x="175364" y="1194619"/>
            <a:ext cx="12192000" cy="5030816"/>
          </a:xfrm>
          <a:prstGeom prst="rect">
            <a:avLst/>
          </a:prstGeom>
          <a:noFill/>
          <a:ln w="9525">
            <a:noFill/>
            <a:miter lim="800000"/>
            <a:headEnd/>
            <a:tailEnd/>
          </a:ln>
        </p:spPr>
      </p:pic>
      <p:sp>
        <p:nvSpPr>
          <p:cNvPr id="8" name="TextBox 7"/>
          <p:cNvSpPr txBox="1"/>
          <p:nvPr/>
        </p:nvSpPr>
        <p:spPr>
          <a:xfrm>
            <a:off x="175364" y="435601"/>
            <a:ext cx="7030995"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Select the correct applicable tax type</a:t>
            </a:r>
            <a:endParaRPr lang="en-GB" dirty="0"/>
          </a:p>
        </p:txBody>
      </p:sp>
      <p:cxnSp>
        <p:nvCxnSpPr>
          <p:cNvPr id="9" name="Straight Arrow Connector 8"/>
          <p:cNvCxnSpPr/>
          <p:nvPr/>
        </p:nvCxnSpPr>
        <p:spPr>
          <a:xfrm>
            <a:off x="3307976" y="835711"/>
            <a:ext cx="2753611" cy="234994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09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3197" t="28125" r="6434" b="16854"/>
          <a:stretch>
            <a:fillRect/>
          </a:stretch>
        </p:blipFill>
        <p:spPr bwMode="auto">
          <a:xfrm>
            <a:off x="299803" y="1135626"/>
            <a:ext cx="11677337" cy="5160726"/>
          </a:xfrm>
          <a:prstGeom prst="rect">
            <a:avLst/>
          </a:prstGeom>
          <a:noFill/>
          <a:ln w="9525">
            <a:noFill/>
            <a:miter lim="800000"/>
            <a:headEnd/>
            <a:tailEnd/>
          </a:ln>
        </p:spPr>
      </p:pic>
      <p:sp>
        <p:nvSpPr>
          <p:cNvPr id="9" name="TextBox 8"/>
          <p:cNvSpPr txBox="1"/>
          <p:nvPr/>
        </p:nvSpPr>
        <p:spPr>
          <a:xfrm>
            <a:off x="299803" y="561747"/>
            <a:ext cx="11587397"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Click on Tax type drop down list and select the appropriate tax type.</a:t>
            </a:r>
            <a:endParaRPr lang="en-GB" dirty="0"/>
          </a:p>
        </p:txBody>
      </p:sp>
      <p:sp>
        <p:nvSpPr>
          <p:cNvPr id="10" name="Rectangle 9"/>
          <p:cNvSpPr/>
          <p:nvPr/>
        </p:nvSpPr>
        <p:spPr>
          <a:xfrm>
            <a:off x="5130053" y="3228162"/>
            <a:ext cx="2205317" cy="1909483"/>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a:off x="4854388" y="961857"/>
            <a:ext cx="564777" cy="1918767"/>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931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2951" t="25819" r="6189" b="25615"/>
          <a:stretch>
            <a:fillRect/>
          </a:stretch>
        </p:blipFill>
        <p:spPr bwMode="auto">
          <a:xfrm>
            <a:off x="194872" y="1188852"/>
            <a:ext cx="11782269" cy="4549886"/>
          </a:xfrm>
          <a:prstGeom prst="rect">
            <a:avLst/>
          </a:prstGeom>
          <a:noFill/>
          <a:ln w="9525">
            <a:noFill/>
            <a:miter lim="800000"/>
            <a:headEnd/>
            <a:tailEnd/>
          </a:ln>
        </p:spPr>
      </p:pic>
      <p:sp>
        <p:nvSpPr>
          <p:cNvPr id="9" name="TextBox 8"/>
          <p:cNvSpPr txBox="1"/>
          <p:nvPr/>
        </p:nvSpPr>
        <p:spPr>
          <a:xfrm>
            <a:off x="194872" y="101342"/>
            <a:ext cx="10993081" cy="1015663"/>
          </a:xfrm>
          <a:prstGeom prst="rect">
            <a:avLst/>
          </a:prstGeom>
          <a:noFill/>
        </p:spPr>
        <p:txBody>
          <a:bodyPr wrap="square" rtlCol="0">
            <a:spAutoFit/>
          </a:bodyPr>
          <a:lstStyle>
            <a:defPPr>
              <a:defRPr lang="en-US"/>
            </a:defPPr>
            <a:lvl1pPr>
              <a:defRPr sz="2000">
                <a:solidFill>
                  <a:srgbClr val="0070C0"/>
                </a:solidFill>
              </a:defRPr>
            </a:lvl1pPr>
          </a:lstStyle>
          <a:p>
            <a:r>
              <a:rPr lang="en-US" dirty="0"/>
              <a:t>If you do not have access to enter the tax in the line level, it could due to your company tax registration number is yet to maintain in Tungsten. </a:t>
            </a:r>
          </a:p>
          <a:p>
            <a:r>
              <a:rPr lang="en-US" i="1" dirty="0"/>
              <a:t>Please proceed to update the tax registration as below instruction.</a:t>
            </a:r>
            <a:endParaRPr lang="en-GB" i="1" dirty="0"/>
          </a:p>
        </p:txBody>
      </p:sp>
      <p:cxnSp>
        <p:nvCxnSpPr>
          <p:cNvPr id="10" name="Straight Arrow Connector 9"/>
          <p:cNvCxnSpPr/>
          <p:nvPr/>
        </p:nvCxnSpPr>
        <p:spPr>
          <a:xfrm>
            <a:off x="4948518" y="806824"/>
            <a:ext cx="5970494" cy="4464423"/>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4872" y="5779079"/>
            <a:ext cx="11782269" cy="584775"/>
          </a:xfrm>
          <a:prstGeom prst="rect">
            <a:avLst/>
          </a:prstGeom>
        </p:spPr>
        <p:txBody>
          <a:bodyPr wrap="square">
            <a:spAutoFit/>
          </a:bodyPr>
          <a:lstStyle/>
          <a:p>
            <a:r>
              <a:rPr lang="en-US" sz="1600" i="1" dirty="0">
                <a:solidFill>
                  <a:srgbClr val="0070C0"/>
                </a:solidFill>
              </a:rPr>
              <a:t>Process to update Tax registration number - My Account &gt; Update company details &gt; select “Yes” for VAT registered &gt; Update registration number. Once completed, please refresh settings by logging out and re login. The tax details will then appear. </a:t>
            </a:r>
          </a:p>
        </p:txBody>
      </p:sp>
    </p:spTree>
    <p:extLst>
      <p:ext uri="{BB962C8B-B14F-4D97-AF65-F5344CB8AC3E}">
        <p14:creationId xmlns:p14="http://schemas.microsoft.com/office/powerpoint/2010/main" val="4284633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4813" y="335955"/>
            <a:ext cx="10523095"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 Key in line item number here. Line item number should be the same as GSK PO Line item </a:t>
            </a:r>
            <a:endParaRPr lang="en-GB" dirty="0"/>
          </a:p>
        </p:txBody>
      </p:sp>
      <p:pic>
        <p:nvPicPr>
          <p:cNvPr id="4" name="Picture 3"/>
          <p:cNvPicPr>
            <a:picLocks noChangeAspect="1" noChangeArrowheads="1"/>
          </p:cNvPicPr>
          <p:nvPr/>
        </p:nvPicPr>
        <p:blipFill>
          <a:blip r:embed="rId3" cstate="print"/>
          <a:srcRect l="2336" t="28062" r="4960" b="17533"/>
          <a:stretch>
            <a:fillRect/>
          </a:stretch>
        </p:blipFill>
        <p:spPr bwMode="auto">
          <a:xfrm>
            <a:off x="284813" y="1289154"/>
            <a:ext cx="11587398" cy="4961744"/>
          </a:xfrm>
          <a:prstGeom prst="rect">
            <a:avLst/>
          </a:prstGeom>
          <a:noFill/>
          <a:ln w="9525">
            <a:noFill/>
            <a:miter lim="800000"/>
            <a:headEnd/>
            <a:tailEnd/>
          </a:ln>
        </p:spPr>
      </p:pic>
      <p:cxnSp>
        <p:nvCxnSpPr>
          <p:cNvPr id="5" name="Straight Arrow Connector 4"/>
          <p:cNvCxnSpPr/>
          <p:nvPr/>
        </p:nvCxnSpPr>
        <p:spPr>
          <a:xfrm flipH="1">
            <a:off x="2339788" y="609174"/>
            <a:ext cx="2501154" cy="3156002"/>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961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4813" y="335955"/>
            <a:ext cx="10523095" cy="707886"/>
          </a:xfrm>
          <a:prstGeom prst="rect">
            <a:avLst/>
          </a:prstGeom>
          <a:noFill/>
        </p:spPr>
        <p:txBody>
          <a:bodyPr wrap="square" rtlCol="0">
            <a:spAutoFit/>
          </a:bodyPr>
          <a:lstStyle>
            <a:defPPr>
              <a:defRPr lang="en-US"/>
            </a:defPPr>
            <a:lvl1pPr>
              <a:defRPr sz="2000">
                <a:solidFill>
                  <a:srgbClr val="0070C0"/>
                </a:solidFill>
              </a:defRPr>
            </a:lvl1pPr>
          </a:lstStyle>
          <a:p>
            <a:r>
              <a:rPr lang="en-US" dirty="0"/>
              <a:t> If you want to add additional line item, click on the (-) box in blue.  Fill the start date, end date and other details then click ‘save line item’ .</a:t>
            </a:r>
            <a:endParaRPr lang="en-GB" dirty="0"/>
          </a:p>
        </p:txBody>
      </p:sp>
      <p:pic>
        <p:nvPicPr>
          <p:cNvPr id="4" name="Picture 3"/>
          <p:cNvPicPr>
            <a:picLocks noChangeAspect="1" noChangeArrowheads="1"/>
          </p:cNvPicPr>
          <p:nvPr/>
        </p:nvPicPr>
        <p:blipFill>
          <a:blip r:embed="rId3" cstate="print"/>
          <a:srcRect l="2336" t="28062" r="4960" b="17533"/>
          <a:stretch>
            <a:fillRect/>
          </a:stretch>
        </p:blipFill>
        <p:spPr bwMode="auto">
          <a:xfrm>
            <a:off x="284813" y="1289154"/>
            <a:ext cx="11587398" cy="4961744"/>
          </a:xfrm>
          <a:prstGeom prst="rect">
            <a:avLst/>
          </a:prstGeom>
          <a:noFill/>
          <a:ln w="9525">
            <a:noFill/>
            <a:miter lim="800000"/>
            <a:headEnd/>
            <a:tailEnd/>
          </a:ln>
        </p:spPr>
      </p:pic>
      <p:cxnSp>
        <p:nvCxnSpPr>
          <p:cNvPr id="5" name="Straight Arrow Connector 4"/>
          <p:cNvCxnSpPr/>
          <p:nvPr/>
        </p:nvCxnSpPr>
        <p:spPr>
          <a:xfrm flipH="1">
            <a:off x="712694" y="609174"/>
            <a:ext cx="4128247" cy="2739144"/>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1385048" y="1043841"/>
            <a:ext cx="5029199" cy="389021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2904566" y="1043841"/>
            <a:ext cx="3509681" cy="389021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369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3074" t="35348" r="2746" b="16240"/>
          <a:stretch>
            <a:fillRect/>
          </a:stretch>
        </p:blipFill>
        <p:spPr bwMode="auto">
          <a:xfrm>
            <a:off x="349770" y="1139253"/>
            <a:ext cx="11482466" cy="5126636"/>
          </a:xfrm>
          <a:prstGeom prst="rect">
            <a:avLst/>
          </a:prstGeom>
          <a:noFill/>
          <a:ln w="9525">
            <a:noFill/>
            <a:miter lim="800000"/>
            <a:headEnd/>
            <a:tailEnd/>
          </a:ln>
        </p:spPr>
      </p:pic>
      <p:sp>
        <p:nvSpPr>
          <p:cNvPr id="7" name="TextBox 6"/>
          <p:cNvSpPr txBox="1"/>
          <p:nvPr/>
        </p:nvSpPr>
        <p:spPr>
          <a:xfrm>
            <a:off x="228746" y="519140"/>
            <a:ext cx="6730584"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Scroll down to get Remit bank details update option</a:t>
            </a:r>
            <a:endParaRPr lang="en-GB" dirty="0"/>
          </a:p>
        </p:txBody>
      </p:sp>
      <p:sp>
        <p:nvSpPr>
          <p:cNvPr id="2" name="Down Arrow 1"/>
          <p:cNvSpPr/>
          <p:nvPr/>
        </p:nvSpPr>
        <p:spPr>
          <a:xfrm>
            <a:off x="11778448" y="2581835"/>
            <a:ext cx="524436" cy="1842247"/>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5338482" y="1021976"/>
            <a:ext cx="6439966" cy="1936377"/>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22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d:image016.png@01D2AD65.4C991A50"/>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26501" y="1196789"/>
            <a:ext cx="10930406" cy="5082988"/>
          </a:xfrm>
          <a:prstGeom prst="rect">
            <a:avLst/>
          </a:prstGeom>
          <a:noFill/>
          <a:ln>
            <a:noFill/>
          </a:ln>
        </p:spPr>
      </p:pic>
      <p:sp>
        <p:nvSpPr>
          <p:cNvPr id="6" name="TextBox 5"/>
          <p:cNvSpPr txBox="1"/>
          <p:nvPr/>
        </p:nvSpPr>
        <p:spPr>
          <a:xfrm>
            <a:off x="302724" y="549770"/>
            <a:ext cx="7382289"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Click on ‘Manage default setting’ to update the bank details </a:t>
            </a:r>
            <a:endParaRPr lang="en-GB" dirty="0"/>
          </a:p>
        </p:txBody>
      </p:sp>
      <p:cxnSp>
        <p:nvCxnSpPr>
          <p:cNvPr id="8" name="Straight Arrow Connector 7"/>
          <p:cNvCxnSpPr/>
          <p:nvPr/>
        </p:nvCxnSpPr>
        <p:spPr>
          <a:xfrm>
            <a:off x="2353235" y="949880"/>
            <a:ext cx="3738469" cy="2237073"/>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6453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stretch>
            <a:fillRect/>
          </a:stretch>
        </p:blipFill>
        <p:spPr>
          <a:xfrm>
            <a:off x="387723" y="1210236"/>
            <a:ext cx="10959353" cy="5029200"/>
          </a:xfrm>
          <a:prstGeom prst="rect">
            <a:avLst/>
          </a:prstGeom>
        </p:spPr>
      </p:pic>
      <p:cxnSp>
        <p:nvCxnSpPr>
          <p:cNvPr id="6" name="Straight Arrow Connector 5"/>
          <p:cNvCxnSpPr/>
          <p:nvPr/>
        </p:nvCxnSpPr>
        <p:spPr>
          <a:xfrm>
            <a:off x="2030506" y="886727"/>
            <a:ext cx="1684556" cy="3066708"/>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5298" y="486617"/>
            <a:ext cx="10407877"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Click on ‘Add Bank Account’ if you have any new bank account number to add </a:t>
            </a:r>
            <a:endParaRPr lang="en-GB" dirty="0"/>
          </a:p>
        </p:txBody>
      </p:sp>
    </p:spTree>
    <p:extLst>
      <p:ext uri="{BB962C8B-B14F-4D97-AF65-F5344CB8AC3E}">
        <p14:creationId xmlns:p14="http://schemas.microsoft.com/office/powerpoint/2010/main" val="40080708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599607" y="1169894"/>
            <a:ext cx="11032760" cy="5177118"/>
          </a:xfrm>
          <a:prstGeom prst="rect">
            <a:avLst/>
          </a:prstGeom>
        </p:spPr>
      </p:pic>
      <p:sp>
        <p:nvSpPr>
          <p:cNvPr id="7" name="TextBox 6"/>
          <p:cNvSpPr txBox="1"/>
          <p:nvPr/>
        </p:nvSpPr>
        <p:spPr>
          <a:xfrm>
            <a:off x="171284" y="459722"/>
            <a:ext cx="6730584"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Update Bank details and click on ‘Save’</a:t>
            </a:r>
            <a:endParaRPr lang="en-GB" dirty="0"/>
          </a:p>
        </p:txBody>
      </p:sp>
      <p:cxnSp>
        <p:nvCxnSpPr>
          <p:cNvPr id="8" name="Straight Arrow Connector 7"/>
          <p:cNvCxnSpPr/>
          <p:nvPr/>
        </p:nvCxnSpPr>
        <p:spPr>
          <a:xfrm>
            <a:off x="1849743" y="859832"/>
            <a:ext cx="1686833" cy="205818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65176" y="859832"/>
            <a:ext cx="510990" cy="4653462"/>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676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1851" y="462104"/>
            <a:ext cx="10979496" cy="677108"/>
          </a:xfrm>
          <a:prstGeom prst="rect">
            <a:avLst/>
          </a:prstGeom>
          <a:noFill/>
        </p:spPr>
        <p:txBody>
          <a:bodyPr wrap="square" rtlCol="0">
            <a:spAutoFit/>
          </a:bodyPr>
          <a:lstStyle>
            <a:defPPr>
              <a:defRPr lang="en-US"/>
            </a:defPPr>
            <a:lvl1pPr>
              <a:defRPr sz="2000">
                <a:solidFill>
                  <a:srgbClr val="0070C0"/>
                </a:solidFill>
              </a:defRPr>
            </a:lvl1pPr>
          </a:lstStyle>
          <a:p>
            <a:r>
              <a:rPr lang="en-US" dirty="0"/>
              <a:t>Select Bank account number of which this invoice will be paid to and ‘Save’</a:t>
            </a:r>
          </a:p>
          <a:p>
            <a:r>
              <a:rPr lang="en-US" sz="1600" dirty="0"/>
              <a:t>(Note: only those bank account number that have been added via steps described in slide 37 &amp; 38 will be shown</a:t>
            </a:r>
            <a:r>
              <a:rPr lang="en-US" sz="1800" dirty="0"/>
              <a:t>)</a:t>
            </a:r>
            <a:endParaRPr lang="en-GB" sz="1800" dirty="0"/>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18" y="1174657"/>
            <a:ext cx="11113370" cy="511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2017059" y="862214"/>
            <a:ext cx="1210235" cy="3131562"/>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455894" y="862214"/>
            <a:ext cx="3254188" cy="4274562"/>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002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pPr algn="ctr"/>
            <a:endParaRPr lang="en-GB" dirty="0">
              <a:solidFill>
                <a:srgbClr val="9A8B7D"/>
              </a:solidFill>
            </a:endParaRPr>
          </a:p>
        </p:txBody>
      </p:sp>
      <p:sp>
        <p:nvSpPr>
          <p:cNvPr id="6" name="Footer Placeholder 5"/>
          <p:cNvSpPr>
            <a:spLocks noGrp="1"/>
          </p:cNvSpPr>
          <p:nvPr>
            <p:ph type="ftr" sz="quarter" idx="16"/>
          </p:nvPr>
        </p:nvSpPr>
        <p:spPr/>
        <p:txBody>
          <a:bodyPr/>
          <a:lstStyle/>
          <a:p>
            <a:endParaRPr lang="en-GB" dirty="0">
              <a:solidFill>
                <a:srgbClr val="9A8B7D"/>
              </a:solidFill>
            </a:endParaRPr>
          </a:p>
        </p:txBody>
      </p:sp>
      <p:sp>
        <p:nvSpPr>
          <p:cNvPr id="7" name="Slide Number Placeholder 6"/>
          <p:cNvSpPr>
            <a:spLocks noGrp="1"/>
          </p:cNvSpPr>
          <p:nvPr>
            <p:ph type="sldNum" sz="quarter" idx="17"/>
          </p:nvPr>
        </p:nvSpPr>
        <p:spPr/>
        <p:txBody>
          <a:bodyPr/>
          <a:lstStyle/>
          <a:p>
            <a:fld id="{9F9F533D-B52E-4A2F-BF72-0ADD2D94BD75}" type="slidenum">
              <a:rPr lang="en-GB" smtClean="0">
                <a:solidFill>
                  <a:srgbClr val="9A8B7D"/>
                </a:solidFill>
              </a:rPr>
              <a:pPr/>
              <a:t>4</a:t>
            </a:fld>
            <a:endParaRPr lang="en-GB" dirty="0">
              <a:solidFill>
                <a:srgbClr val="9A8B7D"/>
              </a:solidFill>
            </a:endParaRPr>
          </a:p>
        </p:txBody>
      </p:sp>
      <p:sp>
        <p:nvSpPr>
          <p:cNvPr id="8" name="Text Placeholder 7"/>
          <p:cNvSpPr>
            <a:spLocks noGrp="1"/>
          </p:cNvSpPr>
          <p:nvPr>
            <p:ph type="body" sz="quarter" idx="18"/>
          </p:nvPr>
        </p:nvSpPr>
        <p:spPr/>
        <p:txBody>
          <a:bodyPr/>
          <a:lstStyle/>
          <a:p>
            <a:endParaRPr lang="en-US"/>
          </a:p>
        </p:txBody>
      </p:sp>
      <p:sp>
        <p:nvSpPr>
          <p:cNvPr id="9" name="TextBox 8"/>
          <p:cNvSpPr txBox="1"/>
          <p:nvPr/>
        </p:nvSpPr>
        <p:spPr>
          <a:xfrm>
            <a:off x="1683091" y="3146612"/>
            <a:ext cx="8001000" cy="523220"/>
          </a:xfrm>
          <a:prstGeom prst="rect">
            <a:avLst/>
          </a:prstGeom>
          <a:noFill/>
        </p:spPr>
        <p:txBody>
          <a:bodyPr wrap="square" rtlCol="0">
            <a:spAutoFit/>
          </a:bodyPr>
          <a:lstStyle/>
          <a:p>
            <a:pPr algn="ctr"/>
            <a:r>
              <a:rPr lang="en-US" sz="2800" dirty="0">
                <a:solidFill>
                  <a:srgbClr val="0070C0"/>
                </a:solidFill>
              </a:rPr>
              <a:t>How to check PO details in Tungsten Portal</a:t>
            </a:r>
          </a:p>
        </p:txBody>
      </p:sp>
    </p:spTree>
    <p:extLst>
      <p:ext uri="{BB962C8B-B14F-4D97-AF65-F5344CB8AC3E}">
        <p14:creationId xmlns:p14="http://schemas.microsoft.com/office/powerpoint/2010/main" val="10264620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3197" t="22592" r="5697" b="16393"/>
          <a:stretch>
            <a:fillRect/>
          </a:stretch>
        </p:blipFill>
        <p:spPr bwMode="auto">
          <a:xfrm>
            <a:off x="314793" y="1139252"/>
            <a:ext cx="11026497" cy="4839170"/>
          </a:xfrm>
          <a:prstGeom prst="rect">
            <a:avLst/>
          </a:prstGeom>
          <a:noFill/>
          <a:ln w="9525">
            <a:noFill/>
            <a:miter lim="800000"/>
            <a:headEnd/>
            <a:tailEnd/>
          </a:ln>
        </p:spPr>
      </p:pic>
      <p:sp>
        <p:nvSpPr>
          <p:cNvPr id="3" name="TextBox 2"/>
          <p:cNvSpPr txBox="1"/>
          <p:nvPr/>
        </p:nvSpPr>
        <p:spPr>
          <a:xfrm>
            <a:off x="314793" y="431366"/>
            <a:ext cx="11032760" cy="707886"/>
          </a:xfrm>
          <a:prstGeom prst="rect">
            <a:avLst/>
          </a:prstGeom>
          <a:noFill/>
        </p:spPr>
        <p:txBody>
          <a:bodyPr wrap="square" rtlCol="0">
            <a:spAutoFit/>
          </a:bodyPr>
          <a:lstStyle>
            <a:defPPr>
              <a:defRPr lang="en-US"/>
            </a:defPPr>
            <a:lvl1pPr>
              <a:defRPr sz="2000">
                <a:solidFill>
                  <a:srgbClr val="0070C0"/>
                </a:solidFill>
              </a:defRPr>
            </a:lvl1pPr>
          </a:lstStyle>
          <a:p>
            <a:r>
              <a:rPr lang="en-US" dirty="0"/>
              <a:t>After clicking the save line item tab, the invoice line item will be saved.  Process is now completed and invoice has been raised </a:t>
            </a:r>
            <a:endParaRPr lang="en-GB" dirty="0"/>
          </a:p>
        </p:txBody>
      </p:sp>
      <p:sp>
        <p:nvSpPr>
          <p:cNvPr id="4" name="TextBox 3"/>
          <p:cNvSpPr txBox="1"/>
          <p:nvPr/>
        </p:nvSpPr>
        <p:spPr>
          <a:xfrm>
            <a:off x="313899" y="6141492"/>
            <a:ext cx="11218459" cy="341194"/>
          </a:xfrm>
          <a:prstGeom prst="rect">
            <a:avLst/>
          </a:prstGeom>
          <a:noFill/>
        </p:spPr>
        <p:txBody>
          <a:bodyPr wrap="square" lIns="0" tIns="0" rIns="0" bIns="0" rtlCol="0">
            <a:noAutofit/>
          </a:bodyPr>
          <a:lstStyle/>
          <a:p>
            <a:r>
              <a:rPr lang="en-US" sz="1600" b="1" dirty="0">
                <a:solidFill>
                  <a:srgbClr val="FF0000"/>
                </a:solidFill>
              </a:rPr>
              <a:t>IMPORTANT: Your E-invoice should be itemized as according to GSK PO line item</a:t>
            </a:r>
            <a:endParaRPr lang="en-GB" sz="1600" b="1" dirty="0">
              <a:solidFill>
                <a:srgbClr val="FF0000"/>
              </a:solidFill>
            </a:endParaRPr>
          </a:p>
          <a:p>
            <a:endParaRPr lang="ms-MY" sz="1600" b="1" dirty="0">
              <a:solidFill>
                <a:srgbClr val="FF0000"/>
              </a:solidFill>
            </a:endParaRPr>
          </a:p>
        </p:txBody>
      </p:sp>
    </p:spTree>
    <p:extLst>
      <p:ext uri="{BB962C8B-B14F-4D97-AF65-F5344CB8AC3E}">
        <p14:creationId xmlns:p14="http://schemas.microsoft.com/office/powerpoint/2010/main" val="3991046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3091" y="3146612"/>
            <a:ext cx="8001000" cy="523220"/>
          </a:xfrm>
          <a:prstGeom prst="rect">
            <a:avLst/>
          </a:prstGeom>
          <a:noFill/>
        </p:spPr>
        <p:txBody>
          <a:bodyPr wrap="square" rtlCol="0">
            <a:spAutoFit/>
          </a:bodyPr>
          <a:lstStyle/>
          <a:p>
            <a:pPr algn="ctr"/>
            <a:r>
              <a:rPr lang="en-US" sz="2800" dirty="0">
                <a:solidFill>
                  <a:srgbClr val="0070C0"/>
                </a:solidFill>
              </a:rPr>
              <a:t>Support Contact Details</a:t>
            </a:r>
          </a:p>
        </p:txBody>
      </p:sp>
    </p:spTree>
    <p:extLst>
      <p:ext uri="{BB962C8B-B14F-4D97-AF65-F5344CB8AC3E}">
        <p14:creationId xmlns:p14="http://schemas.microsoft.com/office/powerpoint/2010/main" val="13829777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113" y="410467"/>
            <a:ext cx="11032760"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Tungsten Support Help Desk</a:t>
            </a:r>
            <a:endParaRPr lang="en-GB" dirty="0"/>
          </a:p>
        </p:txBody>
      </p:sp>
      <p:sp>
        <p:nvSpPr>
          <p:cNvPr id="6" name="Rectangle 1"/>
          <p:cNvSpPr>
            <a:spLocks noChangeArrowheads="1"/>
          </p:cNvSpPr>
          <p:nvPr/>
        </p:nvSpPr>
        <p:spPr bwMode="auto">
          <a:xfrm>
            <a:off x="-212084409" y="-78822"/>
            <a:ext cx="594109285" cy="344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58491"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3800" b="0" i="0" u="none" strike="noStrike" cap="none" normalizeH="0" baseline="0">
                <a:ln>
                  <a:noFill/>
                </a:ln>
                <a:solidFill>
                  <a:schemeClr val="tx1"/>
                </a:solidFill>
                <a:effectLst/>
                <a:latin typeface="Arial" panose="020B0604020202020204" pitchFamily="34"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431454252"/>
              </p:ext>
            </p:extLst>
          </p:nvPr>
        </p:nvGraphicFramePr>
        <p:xfrm>
          <a:off x="344113" y="1239865"/>
          <a:ext cx="11450097" cy="5048740"/>
        </p:xfrm>
        <a:graphic>
          <a:graphicData uri="http://schemas.openxmlformats.org/drawingml/2006/table">
            <a:tbl>
              <a:tblPr/>
              <a:tblGrid>
                <a:gridCol w="3664752">
                  <a:extLst>
                    <a:ext uri="{9D8B030D-6E8A-4147-A177-3AD203B41FA5}">
                      <a16:colId xmlns:a16="http://schemas.microsoft.com/office/drawing/2014/main" val="20000"/>
                    </a:ext>
                  </a:extLst>
                </a:gridCol>
                <a:gridCol w="2763953">
                  <a:extLst>
                    <a:ext uri="{9D8B030D-6E8A-4147-A177-3AD203B41FA5}">
                      <a16:colId xmlns:a16="http://schemas.microsoft.com/office/drawing/2014/main" val="20001"/>
                    </a:ext>
                  </a:extLst>
                </a:gridCol>
                <a:gridCol w="5021392">
                  <a:extLst>
                    <a:ext uri="{9D8B030D-6E8A-4147-A177-3AD203B41FA5}">
                      <a16:colId xmlns:a16="http://schemas.microsoft.com/office/drawing/2014/main" val="20002"/>
                    </a:ext>
                  </a:extLst>
                </a:gridCol>
              </a:tblGrid>
              <a:tr h="530582">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1" i="0" u="none" strike="noStrike" dirty="0" smtClean="0">
                          <a:solidFill>
                            <a:srgbClr val="FFFFFF"/>
                          </a:solidFill>
                          <a:latin typeface="Verdana"/>
                        </a:rPr>
                        <a:t>Area where help is required</a:t>
                      </a:r>
                      <a:endParaRPr lang="en-GB" sz="1400" b="1" i="0" u="none" strike="noStrike" dirty="0">
                        <a:solidFill>
                          <a:srgbClr val="FFFFFF"/>
                        </a:solidFill>
                        <a:latin typeface="Verdana"/>
                      </a:endParaRPr>
                    </a:p>
                  </a:txBody>
                  <a:tcPr anchor="ctr">
                    <a:lnL>
                      <a:noFill/>
                    </a:lnL>
                    <a:lnR>
                      <a:noFill/>
                    </a:lnR>
                    <a:lnT>
                      <a:noFill/>
                    </a:lnT>
                    <a:lnB>
                      <a:noFill/>
                    </a:lnB>
                    <a:lnTlToBr w="12700" cmpd="sng">
                      <a:noFill/>
                      <a:prstDash val="solid"/>
                    </a:lnTlToBr>
                    <a:lnBlToTr w="12700" cmpd="sng">
                      <a:noFill/>
                      <a:prstDash val="solid"/>
                    </a:lnBlToTr>
                    <a:solidFill>
                      <a:srgbClr val="000080"/>
                    </a:solid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1" i="0" u="none" strike="noStrike" dirty="0" smtClean="0">
                          <a:solidFill>
                            <a:srgbClr val="FFFFFF"/>
                          </a:solidFill>
                          <a:latin typeface="Verdana"/>
                        </a:rPr>
                        <a:t>Who you should contact</a:t>
                      </a:r>
                      <a:endParaRPr lang="en-GB" sz="1400" b="1" i="0" u="none" strike="noStrike" dirty="0">
                        <a:solidFill>
                          <a:srgbClr val="FFFFFF"/>
                        </a:solidFill>
                        <a:latin typeface="Verdana"/>
                      </a:endParaRPr>
                    </a:p>
                  </a:txBody>
                  <a:tcPr anchor="ctr">
                    <a:lnL>
                      <a:noFill/>
                    </a:lnL>
                    <a:lnR>
                      <a:noFill/>
                    </a:lnR>
                    <a:lnT>
                      <a:noFill/>
                    </a:lnT>
                    <a:lnB>
                      <a:noFill/>
                    </a:lnB>
                    <a:lnTlToBr w="12700" cmpd="sng">
                      <a:noFill/>
                      <a:prstDash val="solid"/>
                    </a:lnTlToBr>
                    <a:lnBlToTr w="12700" cmpd="sng">
                      <a:noFill/>
                      <a:prstDash val="solid"/>
                    </a:lnBlToTr>
                    <a:solidFill>
                      <a:srgbClr val="000080"/>
                    </a:solid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1" i="0" u="none" strike="noStrike" dirty="0" smtClean="0">
                          <a:solidFill>
                            <a:srgbClr val="FFFFFF"/>
                          </a:solidFill>
                          <a:latin typeface="Verdana"/>
                        </a:rPr>
                        <a:t>How</a:t>
                      </a:r>
                      <a:endParaRPr lang="en-GB" sz="1400" b="1" i="0" u="none" strike="noStrike" dirty="0">
                        <a:solidFill>
                          <a:srgbClr val="FFFFFF"/>
                        </a:solidFill>
                        <a:latin typeface="Verdana"/>
                      </a:endParaRPr>
                    </a:p>
                  </a:txBody>
                  <a:tcPr anchor="ctr">
                    <a:lnL>
                      <a:noFill/>
                    </a:lnL>
                    <a:lnR>
                      <a:noFill/>
                    </a:lnR>
                    <a:lnT>
                      <a:noFill/>
                    </a:lnT>
                    <a:lnB>
                      <a:noFill/>
                    </a:lnB>
                    <a:lnTlToBr w="12700" cmpd="sng">
                      <a:noFill/>
                      <a:prstDash val="solid"/>
                    </a:lnTlToBr>
                    <a:lnBlToTr w="12700" cmpd="sng">
                      <a:noFill/>
                      <a:prstDash val="solid"/>
                    </a:lnBlToTr>
                    <a:solidFill>
                      <a:srgbClr val="000080"/>
                    </a:solidFill>
                  </a:tcPr>
                </a:tc>
                <a:extLst>
                  <a:ext uri="{0D108BD9-81ED-4DB2-BD59-A6C34878D82A}">
                    <a16:rowId xmlns:a16="http://schemas.microsoft.com/office/drawing/2014/main" val="10000"/>
                  </a:ext>
                </a:extLst>
              </a:tr>
              <a:tr h="498447">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Registering</a:t>
                      </a:r>
                      <a:r>
                        <a:rPr lang="en-GB" sz="1400" b="0" i="0" u="none" strike="noStrike" baseline="0" dirty="0" smtClean="0">
                          <a:solidFill>
                            <a:srgbClr val="000000"/>
                          </a:solidFill>
                          <a:latin typeface="Verdana"/>
                        </a:rPr>
                        <a:t> for e-invoicing</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Tungsten</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hlinkClick r:id="rId3"/>
                        </a:rPr>
                        <a:t>www.tungsten-network.com/support </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8447">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Connecting to a new GSK entity</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Tungsten</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hlinkClick r:id="rId3"/>
                        </a:rPr>
                        <a:t>www.tungsten-network.com/support </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98447">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Creating</a:t>
                      </a:r>
                      <a:r>
                        <a:rPr lang="en-GB" sz="1400" b="0" i="0" u="none" strike="noStrike" baseline="0" dirty="0" smtClean="0">
                          <a:solidFill>
                            <a:srgbClr val="000000"/>
                          </a:solidFill>
                          <a:latin typeface="Verdana"/>
                        </a:rPr>
                        <a:t> </a:t>
                      </a:r>
                      <a:r>
                        <a:rPr lang="en-GB" sz="1400" b="0" i="0" u="none" strike="noStrike" dirty="0" smtClean="0">
                          <a:solidFill>
                            <a:srgbClr val="000000"/>
                          </a:solidFill>
                          <a:latin typeface="Verdana"/>
                        </a:rPr>
                        <a:t>an e-invoice</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Tungsten</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hlinkClick r:id="rId3"/>
                        </a:rPr>
                        <a:t>www.tungsten-network.com/support </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8447">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Submitting an e-invoice</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Tungsten</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hlinkClick r:id="rId3"/>
                        </a:rPr>
                        <a:t>www.tungsten-network.com/support </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98447">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Using the Portal</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Tungsten</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hlinkClick r:id="rId3"/>
                        </a:rPr>
                        <a:t>www.tungsten-network.com/support </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30582">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marL="0" marR="0" indent="0" algn="l" defTabSz="959831" rtl="0" eaLnBrk="1" fontAlgn="ctr" latinLnBrk="0" hangingPunct="1">
                        <a:lnSpc>
                          <a:spcPct val="100000"/>
                        </a:lnSpc>
                        <a:spcBef>
                          <a:spcPts val="0"/>
                        </a:spcBef>
                        <a:spcAft>
                          <a:spcPts val="0"/>
                        </a:spcAft>
                        <a:buClrTx/>
                        <a:buSzTx/>
                        <a:buFontTx/>
                        <a:buNone/>
                        <a:tabLst/>
                        <a:defRPr/>
                      </a:pPr>
                      <a:r>
                        <a:rPr lang="en-GB" sz="1400" b="0" i="0" u="none" strike="noStrike" dirty="0" smtClean="0">
                          <a:solidFill>
                            <a:srgbClr val="000000"/>
                          </a:solidFill>
                          <a:latin typeface="Verdana"/>
                        </a:rPr>
                        <a:t>Invoice Status Service</a:t>
                      </a:r>
                    </a:p>
                    <a:p>
                      <a:pPr algn="l" fontAlgn="ct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Tungsten</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hlinkClick r:id="rId3"/>
                        </a:rPr>
                        <a:t>www.tungsten-network.com/support </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98447">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Missing POs on the Portal</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Tungsten</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hlinkClick r:id="rId3"/>
                        </a:rPr>
                        <a:t>www.tungsten-network.com/support </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98447">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Invoice</a:t>
                      </a:r>
                      <a:r>
                        <a:rPr lang="en-GB" sz="1400" b="0" i="0" u="none" strike="noStrike" baseline="0" dirty="0" smtClean="0">
                          <a:solidFill>
                            <a:srgbClr val="000000"/>
                          </a:solidFill>
                          <a:latin typeface="Verdana"/>
                        </a:rPr>
                        <a:t> Approval</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GSK</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hlinkClick r:id="rId4"/>
                        </a:rPr>
                        <a:t>GSK supplier contact details</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98447">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Invoice Payment</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rPr>
                        <a:t>GSK</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012" rtl="0" eaLnBrk="1" latinLnBrk="0" hangingPunct="1">
                        <a:defRPr sz="1700" kern="1200">
                          <a:solidFill>
                            <a:schemeClr val="tx1"/>
                          </a:solidFill>
                          <a:latin typeface="Arial"/>
                          <a:ea typeface=""/>
                          <a:cs typeface=""/>
                        </a:defRPr>
                      </a:lvl1pPr>
                      <a:lvl2pPr marL="457008" algn="l" defTabSz="914012" rtl="0" eaLnBrk="1" latinLnBrk="0" hangingPunct="1">
                        <a:defRPr sz="1700" kern="1200">
                          <a:solidFill>
                            <a:schemeClr val="tx1"/>
                          </a:solidFill>
                          <a:latin typeface="Arial"/>
                          <a:ea typeface=""/>
                          <a:cs typeface=""/>
                        </a:defRPr>
                      </a:lvl2pPr>
                      <a:lvl3pPr marL="914012" algn="l" defTabSz="914012" rtl="0" eaLnBrk="1" latinLnBrk="0" hangingPunct="1">
                        <a:defRPr sz="1700" kern="1200">
                          <a:solidFill>
                            <a:schemeClr val="tx1"/>
                          </a:solidFill>
                          <a:latin typeface="Arial"/>
                          <a:ea typeface=""/>
                          <a:cs typeface=""/>
                        </a:defRPr>
                      </a:lvl3pPr>
                      <a:lvl4pPr marL="1371017" algn="l" defTabSz="914012" rtl="0" eaLnBrk="1" latinLnBrk="0" hangingPunct="1">
                        <a:defRPr sz="1700" kern="1200">
                          <a:solidFill>
                            <a:schemeClr val="tx1"/>
                          </a:solidFill>
                          <a:latin typeface="Arial"/>
                          <a:ea typeface=""/>
                          <a:cs typeface=""/>
                        </a:defRPr>
                      </a:lvl4pPr>
                      <a:lvl5pPr marL="1828023" algn="l" defTabSz="914012" rtl="0" eaLnBrk="1" latinLnBrk="0" hangingPunct="1">
                        <a:defRPr sz="1700" kern="1200">
                          <a:solidFill>
                            <a:schemeClr val="tx1"/>
                          </a:solidFill>
                          <a:latin typeface="Arial"/>
                          <a:ea typeface=""/>
                          <a:cs typeface=""/>
                        </a:defRPr>
                      </a:lvl5pPr>
                      <a:lvl6pPr marL="2285028" algn="l" defTabSz="914012" rtl="0" eaLnBrk="1" latinLnBrk="0" hangingPunct="1">
                        <a:defRPr sz="1700" kern="1200">
                          <a:solidFill>
                            <a:schemeClr val="tx1"/>
                          </a:solidFill>
                          <a:latin typeface="Arial"/>
                          <a:ea typeface=""/>
                          <a:cs typeface=""/>
                        </a:defRPr>
                      </a:lvl6pPr>
                      <a:lvl7pPr marL="2742035" algn="l" defTabSz="914012" rtl="0" eaLnBrk="1" latinLnBrk="0" hangingPunct="1">
                        <a:defRPr sz="1700" kern="1200">
                          <a:solidFill>
                            <a:schemeClr val="tx1"/>
                          </a:solidFill>
                          <a:latin typeface="Arial"/>
                          <a:ea typeface=""/>
                          <a:cs typeface=""/>
                        </a:defRPr>
                      </a:lvl7pPr>
                      <a:lvl8pPr marL="3199040" algn="l" defTabSz="914012" rtl="0" eaLnBrk="1" latinLnBrk="0" hangingPunct="1">
                        <a:defRPr sz="1700" kern="1200">
                          <a:solidFill>
                            <a:schemeClr val="tx1"/>
                          </a:solidFill>
                          <a:latin typeface="Arial"/>
                          <a:ea typeface=""/>
                          <a:cs typeface=""/>
                        </a:defRPr>
                      </a:lvl8pPr>
                      <a:lvl9pPr marL="3656044" algn="l" defTabSz="914012" rtl="0" eaLnBrk="1" latinLnBrk="0" hangingPunct="1">
                        <a:defRPr sz="1700" kern="1200">
                          <a:solidFill>
                            <a:schemeClr val="tx1"/>
                          </a:solidFill>
                          <a:latin typeface="Arial"/>
                          <a:ea typeface=""/>
                          <a:cs typeface=""/>
                        </a:defRPr>
                      </a:lvl9pPr>
                    </a:lstStyle>
                    <a:p>
                      <a:pPr algn="l" fontAlgn="ctr"/>
                      <a:r>
                        <a:rPr lang="en-GB" sz="1400" b="0" i="0" u="none" strike="noStrike" dirty="0" smtClean="0">
                          <a:solidFill>
                            <a:srgbClr val="000000"/>
                          </a:solidFill>
                          <a:latin typeface="Verdana"/>
                          <a:hlinkClick r:id="rId4"/>
                        </a:rPr>
                        <a:t>GSK supplier contact details</a:t>
                      </a:r>
                      <a:endParaRPr lang="en-GB" sz="1400" b="0" i="0" u="none" strike="noStrike" dirty="0">
                        <a:solidFill>
                          <a:srgbClr val="000000"/>
                        </a:solidFill>
                        <a:latin typeface="Verdana"/>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5140577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4142" y="4641303"/>
            <a:ext cx="7596921" cy="584775"/>
          </a:xfrm>
          <a:prstGeom prst="rect">
            <a:avLst/>
          </a:prstGeom>
        </p:spPr>
        <p:txBody>
          <a:bodyPr wrap="square">
            <a:spAutoFit/>
          </a:bodyPr>
          <a:lstStyle/>
          <a:p>
            <a:pPr lvl="1" eaLnBrk="0" fontAlgn="base" hangingPunct="0">
              <a:spcBef>
                <a:spcPct val="0"/>
              </a:spcBef>
              <a:spcAft>
                <a:spcPct val="0"/>
              </a:spcAft>
            </a:pPr>
            <a:r>
              <a:rPr lang="en-IN" sz="3200" cap="all" dirty="0">
                <a:solidFill>
                  <a:schemeClr val="bg1"/>
                </a:solidFill>
                <a:latin typeface="Trebuchet MS" pitchFamily="34" charset="0"/>
                <a:ea typeface="ＭＳ Ｐゴシック"/>
                <a:cs typeface="ＭＳ Ｐゴシック"/>
              </a:rPr>
              <a:t>End</a:t>
            </a:r>
            <a:endParaRPr lang="en-US" sz="3200" cap="all" dirty="0">
              <a:solidFill>
                <a:schemeClr val="bg1"/>
              </a:solidFill>
              <a:latin typeface="Trebuchet MS" pitchFamily="34" charset="0"/>
              <a:ea typeface="ＭＳ Ｐゴシック"/>
              <a:cs typeface="ＭＳ Ｐゴシック"/>
            </a:endParaRPr>
          </a:p>
        </p:txBody>
      </p:sp>
    </p:spTree>
    <p:extLst>
      <p:ext uri="{BB962C8B-B14F-4D97-AF65-F5344CB8AC3E}">
        <p14:creationId xmlns:p14="http://schemas.microsoft.com/office/powerpoint/2010/main" val="2867959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1157275"/>
            <a:ext cx="12192000" cy="5155031"/>
          </a:xfrm>
          <a:prstGeom prst="rect">
            <a:avLst/>
          </a:prstGeom>
        </p:spPr>
      </p:pic>
      <p:sp>
        <p:nvSpPr>
          <p:cNvPr id="5" name="Oval 4"/>
          <p:cNvSpPr/>
          <p:nvPr/>
        </p:nvSpPr>
        <p:spPr>
          <a:xfrm>
            <a:off x="3169602" y="1164178"/>
            <a:ext cx="1063185" cy="5990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2388" y="553659"/>
            <a:ext cx="6499412" cy="400110"/>
          </a:xfrm>
          <a:prstGeom prst="rect">
            <a:avLst/>
          </a:prstGeom>
          <a:noFill/>
        </p:spPr>
        <p:txBody>
          <a:bodyPr wrap="square" rtlCol="0">
            <a:spAutoFit/>
          </a:bodyPr>
          <a:lstStyle/>
          <a:p>
            <a:r>
              <a:rPr lang="en-US" sz="2000" dirty="0">
                <a:solidFill>
                  <a:srgbClr val="0070C0"/>
                </a:solidFill>
              </a:rPr>
              <a:t>Login to Tungsten Portal and Click on My POs option</a:t>
            </a:r>
          </a:p>
        </p:txBody>
      </p:sp>
      <p:cxnSp>
        <p:nvCxnSpPr>
          <p:cNvPr id="8" name="Straight Arrow Connector 7"/>
          <p:cNvCxnSpPr/>
          <p:nvPr/>
        </p:nvCxnSpPr>
        <p:spPr>
          <a:xfrm>
            <a:off x="3672340" y="847560"/>
            <a:ext cx="8" cy="309715"/>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506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stretch>
            <a:fillRect/>
          </a:stretch>
        </p:blipFill>
        <p:spPr>
          <a:xfrm>
            <a:off x="138428" y="1268361"/>
            <a:ext cx="11992612" cy="5087989"/>
          </a:xfrm>
          <a:prstGeom prst="rect">
            <a:avLst/>
          </a:prstGeom>
        </p:spPr>
      </p:pic>
      <p:sp>
        <p:nvSpPr>
          <p:cNvPr id="9" name="Oval 8"/>
          <p:cNvSpPr/>
          <p:nvPr/>
        </p:nvSpPr>
        <p:spPr>
          <a:xfrm>
            <a:off x="6464880" y="2352121"/>
            <a:ext cx="3137338" cy="5990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889809" y="578020"/>
            <a:ext cx="5378823" cy="400110"/>
          </a:xfrm>
          <a:prstGeom prst="rect">
            <a:avLst/>
          </a:prstGeom>
          <a:noFill/>
        </p:spPr>
        <p:txBody>
          <a:bodyPr wrap="square" rtlCol="0">
            <a:spAutoFit/>
          </a:bodyPr>
          <a:lstStyle/>
          <a:p>
            <a:r>
              <a:rPr lang="en-US" sz="2000" dirty="0">
                <a:solidFill>
                  <a:srgbClr val="0070C0"/>
                </a:solidFill>
              </a:rPr>
              <a:t>Check your PO status of last 30 days</a:t>
            </a:r>
          </a:p>
        </p:txBody>
      </p:sp>
      <p:cxnSp>
        <p:nvCxnSpPr>
          <p:cNvPr id="12" name="Straight Arrow Connector 11"/>
          <p:cNvCxnSpPr/>
          <p:nvPr/>
        </p:nvCxnSpPr>
        <p:spPr>
          <a:xfrm flipH="1">
            <a:off x="7611036" y="978130"/>
            <a:ext cx="83508" cy="1316215"/>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9388" y="578020"/>
            <a:ext cx="5378823" cy="400110"/>
          </a:xfrm>
          <a:prstGeom prst="rect">
            <a:avLst/>
          </a:prstGeom>
          <a:noFill/>
        </p:spPr>
        <p:txBody>
          <a:bodyPr wrap="square" rtlCol="0">
            <a:spAutoFit/>
          </a:bodyPr>
          <a:lstStyle>
            <a:defPPr>
              <a:defRPr lang="en-US"/>
            </a:defPPr>
            <a:lvl1pPr>
              <a:defRPr sz="2000">
                <a:solidFill>
                  <a:srgbClr val="0070C0"/>
                </a:solidFill>
              </a:defRPr>
            </a:lvl1pPr>
          </a:lstStyle>
          <a:p>
            <a:r>
              <a:rPr lang="en-US" dirty="0"/>
              <a:t>Key in respective PO number and search</a:t>
            </a:r>
          </a:p>
        </p:txBody>
      </p:sp>
      <p:cxnSp>
        <p:nvCxnSpPr>
          <p:cNvPr id="14" name="Straight Arrow Connector 13"/>
          <p:cNvCxnSpPr/>
          <p:nvPr/>
        </p:nvCxnSpPr>
        <p:spPr>
          <a:xfrm flipH="1">
            <a:off x="1788460" y="978130"/>
            <a:ext cx="443753" cy="2948411"/>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752217" y="4644064"/>
            <a:ext cx="5378823" cy="1323439"/>
          </a:xfrm>
          <a:prstGeom prst="rect">
            <a:avLst/>
          </a:prstGeom>
          <a:noFill/>
        </p:spPr>
        <p:txBody>
          <a:bodyPr wrap="square" rtlCol="0">
            <a:spAutoFit/>
          </a:bodyPr>
          <a:lstStyle>
            <a:defPPr>
              <a:defRPr lang="en-US"/>
            </a:defPPr>
            <a:lvl1pPr>
              <a:defRPr sz="2000">
                <a:solidFill>
                  <a:srgbClr val="0070C0"/>
                </a:solidFill>
              </a:defRPr>
            </a:lvl1pPr>
          </a:lstStyle>
          <a:p>
            <a:r>
              <a:rPr lang="en-US" dirty="0" smtClean="0"/>
              <a:t>Supplier to choose the right Buyer account</a:t>
            </a:r>
          </a:p>
          <a:p>
            <a:r>
              <a:rPr lang="en-US" u="sng" dirty="0">
                <a:hlinkClick r:id="rId4"/>
              </a:rPr>
              <a:t>http://www.tungsten-network.com/media/16602564/gsk_live_entities.xlsx</a:t>
            </a:r>
            <a:endParaRPr lang="en-US" dirty="0"/>
          </a:p>
        </p:txBody>
      </p:sp>
      <p:cxnSp>
        <p:nvCxnSpPr>
          <p:cNvPr id="3" name="Straight Arrow Connector 2"/>
          <p:cNvCxnSpPr/>
          <p:nvPr/>
        </p:nvCxnSpPr>
        <p:spPr>
          <a:xfrm>
            <a:off x="3257550" y="2294345"/>
            <a:ext cx="4957763" cy="2291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487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704975" y="1548541"/>
            <a:ext cx="8782050" cy="4016346"/>
          </a:xfrm>
          <a:prstGeom prst="rect">
            <a:avLst/>
          </a:prstGeom>
        </p:spPr>
      </p:pic>
      <p:sp>
        <p:nvSpPr>
          <p:cNvPr id="16" name="TextBox 15"/>
          <p:cNvSpPr txBox="1"/>
          <p:nvPr/>
        </p:nvSpPr>
        <p:spPr>
          <a:xfrm>
            <a:off x="162262" y="589893"/>
            <a:ext cx="6498804" cy="400110"/>
          </a:xfrm>
          <a:prstGeom prst="rect">
            <a:avLst/>
          </a:prstGeom>
          <a:noFill/>
        </p:spPr>
        <p:txBody>
          <a:bodyPr wrap="square" rtlCol="0">
            <a:spAutoFit/>
          </a:bodyPr>
          <a:lstStyle/>
          <a:p>
            <a:r>
              <a:rPr lang="en-US" sz="2000" dirty="0">
                <a:solidFill>
                  <a:srgbClr val="0070C0"/>
                </a:solidFill>
              </a:rPr>
              <a:t>Click on Preview to display the PO details</a:t>
            </a:r>
          </a:p>
        </p:txBody>
      </p:sp>
      <p:pic>
        <p:nvPicPr>
          <p:cNvPr id="17" name="Picture 16"/>
          <p:cNvPicPr>
            <a:picLocks noChangeAspect="1"/>
          </p:cNvPicPr>
          <p:nvPr/>
        </p:nvPicPr>
        <p:blipFill>
          <a:blip r:embed="rId4"/>
          <a:stretch>
            <a:fillRect/>
          </a:stretch>
        </p:blipFill>
        <p:spPr>
          <a:xfrm>
            <a:off x="54236" y="1150374"/>
            <a:ext cx="12083527" cy="5206181"/>
          </a:xfrm>
          <a:prstGeom prst="rect">
            <a:avLst/>
          </a:prstGeom>
        </p:spPr>
      </p:pic>
      <p:sp>
        <p:nvSpPr>
          <p:cNvPr id="18" name="Oval 17"/>
          <p:cNvSpPr/>
          <p:nvPr/>
        </p:nvSpPr>
        <p:spPr>
          <a:xfrm>
            <a:off x="0" y="2738906"/>
            <a:ext cx="2191407" cy="4616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4585447" y="990003"/>
            <a:ext cx="6817953" cy="2609774"/>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1161156" y="3395867"/>
            <a:ext cx="935421" cy="3797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4309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23222" y="1238865"/>
            <a:ext cx="10677862" cy="4985938"/>
          </a:xfrm>
          <a:prstGeom prst="rect">
            <a:avLst/>
          </a:prstGeom>
        </p:spPr>
      </p:pic>
      <p:sp>
        <p:nvSpPr>
          <p:cNvPr id="9" name="TextBox 8"/>
          <p:cNvSpPr txBox="1"/>
          <p:nvPr/>
        </p:nvSpPr>
        <p:spPr>
          <a:xfrm>
            <a:off x="123223" y="356664"/>
            <a:ext cx="11070804" cy="707886"/>
          </a:xfrm>
          <a:prstGeom prst="rect">
            <a:avLst/>
          </a:prstGeom>
          <a:noFill/>
        </p:spPr>
        <p:txBody>
          <a:bodyPr wrap="square" rtlCol="0">
            <a:spAutoFit/>
          </a:bodyPr>
          <a:lstStyle/>
          <a:p>
            <a:r>
              <a:rPr lang="en-US" sz="2000" dirty="0">
                <a:solidFill>
                  <a:srgbClr val="0070C0"/>
                </a:solidFill>
              </a:rPr>
              <a:t>Check the PO Billing address, PO Unit of Measurement (UOM), Line item number  - you should ensure the same info to be populated  if you are create your E-invoice manually</a:t>
            </a:r>
          </a:p>
        </p:txBody>
      </p:sp>
    </p:spTree>
    <p:extLst>
      <p:ext uri="{BB962C8B-B14F-4D97-AF65-F5344CB8AC3E}">
        <p14:creationId xmlns:p14="http://schemas.microsoft.com/office/powerpoint/2010/main" val="18956905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5114" y="2938351"/>
            <a:ext cx="7030995" cy="523220"/>
          </a:xfrm>
          <a:prstGeom prst="rect">
            <a:avLst/>
          </a:prstGeom>
          <a:noFill/>
        </p:spPr>
        <p:txBody>
          <a:bodyPr wrap="square" rtlCol="0">
            <a:spAutoFit/>
          </a:bodyPr>
          <a:lstStyle/>
          <a:p>
            <a:r>
              <a:rPr lang="en-US" sz="2800" dirty="0">
                <a:solidFill>
                  <a:srgbClr val="0070C0"/>
                </a:solidFill>
              </a:rPr>
              <a:t>Create E-Invoice via Convert PO feature</a:t>
            </a:r>
            <a:endParaRPr lang="en-GB" sz="2800" dirty="0">
              <a:solidFill>
                <a:srgbClr val="0070C0"/>
              </a:solidFill>
            </a:endParaRPr>
          </a:p>
        </p:txBody>
      </p:sp>
    </p:spTree>
    <p:extLst>
      <p:ext uri="{BB962C8B-B14F-4D97-AF65-F5344CB8AC3E}">
        <p14:creationId xmlns:p14="http://schemas.microsoft.com/office/powerpoint/2010/main" val="3576478338"/>
      </p:ext>
    </p:extLst>
  </p:cSld>
  <p:clrMapOvr>
    <a:masterClrMapping/>
  </p:clrMapOvr>
  <p:timing>
    <p:tnLst>
      <p:par>
        <p:cTn id="1" dur="indefinite" restart="never" nodeType="tmRoot"/>
      </p:par>
    </p:tnLst>
  </p:timing>
</p:sld>
</file>

<file path=ppt/theme/theme1.xml><?xml version="1.0" encoding="utf-8"?>
<a:theme xmlns:a="http://schemas.openxmlformats.org/drawingml/2006/main" name="GSK Art Kit - 16 x 9_v2">
  <a:themeElements>
    <a:clrScheme name="Joanne">
      <a:dk1>
        <a:srgbClr val="DF321B"/>
      </a:dk1>
      <a:lt1>
        <a:sysClr val="window" lastClr="FFFFFF"/>
      </a:lt1>
      <a:dk2>
        <a:srgbClr val="635A54"/>
      </a:dk2>
      <a:lt2>
        <a:srgbClr val="FFFFFF"/>
      </a:lt2>
      <a:accent1>
        <a:srgbClr val="FF6600"/>
      </a:accent1>
      <a:accent2>
        <a:srgbClr val="007BC3"/>
      </a:accent2>
      <a:accent3>
        <a:srgbClr val="9A8B7D"/>
      </a:accent3>
      <a:accent4>
        <a:srgbClr val="00B6C9"/>
      </a:accent4>
      <a:accent5>
        <a:srgbClr val="BE0077"/>
      </a:accent5>
      <a:accent6>
        <a:srgbClr val="4A8322"/>
      </a:accent6>
      <a:hlink>
        <a:srgbClr val="DF321B"/>
      </a:hlink>
      <a:folHlink>
        <a:srgbClr val="007BC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theme>
</file>

<file path=ppt/theme/theme2.xml><?xml version="1.0" encoding="utf-8"?>
<a:theme xmlns:a="http://schemas.openxmlformats.org/drawingml/2006/main" name="1_GSK Art Kit - 16 x 9_v2">
  <a:themeElements>
    <a:clrScheme name="Joanne">
      <a:dk1>
        <a:srgbClr val="DF321B"/>
      </a:dk1>
      <a:lt1>
        <a:sysClr val="window" lastClr="FFFFFF"/>
      </a:lt1>
      <a:dk2>
        <a:srgbClr val="635A54"/>
      </a:dk2>
      <a:lt2>
        <a:srgbClr val="FFFFFF"/>
      </a:lt2>
      <a:accent1>
        <a:srgbClr val="FF6600"/>
      </a:accent1>
      <a:accent2>
        <a:srgbClr val="007BC3"/>
      </a:accent2>
      <a:accent3>
        <a:srgbClr val="9A8B7D"/>
      </a:accent3>
      <a:accent4>
        <a:srgbClr val="00B6C9"/>
      </a:accent4>
      <a:accent5>
        <a:srgbClr val="BE0077"/>
      </a:accent5>
      <a:accent6>
        <a:srgbClr val="4A8322"/>
      </a:accent6>
      <a:hlink>
        <a:srgbClr val="DF321B"/>
      </a:hlink>
      <a:folHlink>
        <a:srgbClr val="007BC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theme>
</file>

<file path=ppt/theme/theme3.xml><?xml version="1.0" encoding="utf-8"?>
<a:theme xmlns:a="http://schemas.openxmlformats.org/drawingml/2006/main" name="GSK PowerPoint Template Version 2">
  <a:themeElements>
    <a:clrScheme name="GSK Colour palette">
      <a:dk1>
        <a:srgbClr val="635A54"/>
      </a:dk1>
      <a:lt1>
        <a:srgbClr val="FFFFFF"/>
      </a:lt1>
      <a:dk2>
        <a:srgbClr val="9A8B7D"/>
      </a:dk2>
      <a:lt2>
        <a:srgbClr val="FF6600"/>
      </a:lt2>
      <a:accent1>
        <a:srgbClr val="FF6600"/>
      </a:accent1>
      <a:accent2>
        <a:srgbClr val="635A54"/>
      </a:accent2>
      <a:accent3>
        <a:srgbClr val="9A8B7D"/>
      </a:accent3>
      <a:accent4>
        <a:srgbClr val="00B6C9"/>
      </a:accent4>
      <a:accent5>
        <a:srgbClr val="BE0077"/>
      </a:accent5>
      <a:accent6>
        <a:srgbClr val="4A8322"/>
      </a:accent6>
      <a:hlink>
        <a:srgbClr val="FF6600"/>
      </a:hlink>
      <a:folHlink>
        <a:srgbClr val="9A8B7D"/>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theme>
</file>

<file path=ppt/theme/theme4.xml><?xml version="1.0" encoding="utf-8"?>
<a:theme xmlns:a="http://schemas.openxmlformats.org/drawingml/2006/main" name="2_GSK Art Kit - 16 x 9_v2">
  <a:themeElements>
    <a:clrScheme name="GSK Colour palette">
      <a:dk1>
        <a:srgbClr val="635A54"/>
      </a:dk1>
      <a:lt1>
        <a:srgbClr val="FFFFFF"/>
      </a:lt1>
      <a:dk2>
        <a:srgbClr val="9A8B7D"/>
      </a:dk2>
      <a:lt2>
        <a:srgbClr val="FF6600"/>
      </a:lt2>
      <a:accent1>
        <a:srgbClr val="FF6600"/>
      </a:accent1>
      <a:accent2>
        <a:srgbClr val="635A54"/>
      </a:accent2>
      <a:accent3>
        <a:srgbClr val="9A8B7D"/>
      </a:accent3>
      <a:accent4>
        <a:srgbClr val="00B6C9"/>
      </a:accent4>
      <a:accent5>
        <a:srgbClr val="BE0077"/>
      </a:accent5>
      <a:accent6>
        <a:srgbClr val="4A8322"/>
      </a:accent6>
      <a:hlink>
        <a:srgbClr val="FF6600"/>
      </a:hlink>
      <a:folHlink>
        <a:srgbClr val="9A8B7D"/>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theme>
</file>

<file path=ppt/theme/theme5.xml><?xml version="1.0" encoding="utf-8"?>
<a:theme xmlns:a="http://schemas.openxmlformats.org/drawingml/2006/main" name="1_GSK 2013">
  <a:themeElements>
    <a:clrScheme name="GSK 2013">
      <a:dk1>
        <a:srgbClr val="9A8B7D"/>
      </a:dk1>
      <a:lt1>
        <a:srgbClr val="FFFFFF"/>
      </a:lt1>
      <a:dk2>
        <a:srgbClr val="C9C1B8"/>
      </a:dk2>
      <a:lt2>
        <a:srgbClr val="FF6600"/>
      </a:lt2>
      <a:accent1>
        <a:srgbClr val="BE0077"/>
      </a:accent1>
      <a:accent2>
        <a:srgbClr val="007BC3"/>
      </a:accent2>
      <a:accent3>
        <a:srgbClr val="DF321B"/>
      </a:accent3>
      <a:accent4>
        <a:srgbClr val="4A8322"/>
      </a:accent4>
      <a:accent5>
        <a:srgbClr val="00B6C9"/>
      </a:accent5>
      <a:accent6>
        <a:srgbClr val="C9C1B8"/>
      </a:accent6>
      <a:hlink>
        <a:srgbClr val="F7511B"/>
      </a:hlink>
      <a:folHlink>
        <a:srgbClr val="808080"/>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dirty="0" smtClean="0"/>
        </a:defPPr>
      </a:lstStyle>
    </a:txDef>
  </a:objectDefaults>
  <a:extraClrSchemeLst/>
</a:theme>
</file>

<file path=ppt/theme/theme6.xml><?xml version="1.0" encoding="utf-8"?>
<a:theme xmlns:a="http://schemas.openxmlformats.org/drawingml/2006/main" name="GSK ">
  <a:themeElements>
    <a:clrScheme name="GSK Colour palette">
      <a:dk1>
        <a:srgbClr val="635A54"/>
      </a:dk1>
      <a:lt1>
        <a:srgbClr val="FFFFFF"/>
      </a:lt1>
      <a:dk2>
        <a:srgbClr val="9A8B7D"/>
      </a:dk2>
      <a:lt2>
        <a:srgbClr val="FF6600"/>
      </a:lt2>
      <a:accent1>
        <a:srgbClr val="FF6600"/>
      </a:accent1>
      <a:accent2>
        <a:srgbClr val="635A54"/>
      </a:accent2>
      <a:accent3>
        <a:srgbClr val="9A8B7D"/>
      </a:accent3>
      <a:accent4>
        <a:srgbClr val="00B6C9"/>
      </a:accent4>
      <a:accent5>
        <a:srgbClr val="BE0077"/>
      </a:accent5>
      <a:accent6>
        <a:srgbClr val="4A8322"/>
      </a:accent6>
      <a:hlink>
        <a:srgbClr val="FF6600"/>
      </a:hlink>
      <a:folHlink>
        <a:srgbClr val="9A8B7D"/>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marL="171450" indent="-171450">
          <a:buClr>
            <a:schemeClr val="tx1"/>
          </a:buClr>
          <a:buFont typeface="Arial" pitchFamily="34" charset="0"/>
          <a:buChar char="–"/>
          <a:defRPr sz="1200" dirty="0" err="1" smtClean="0"/>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CFE7EDD466E34F85B422EFF1B17796" ma:contentTypeVersion="13" ma:contentTypeDescription="Create a new document." ma:contentTypeScope="" ma:versionID="5601b08e424281a7e6e49796da43795d">
  <xsd:schema xmlns:xsd="http://www.w3.org/2001/XMLSchema" xmlns:xs="http://www.w3.org/2001/XMLSchema" xmlns:p="http://schemas.microsoft.com/office/2006/metadata/properties" xmlns:ns3="6a397aaa-2c03-4dab-9fc5-ee67a2fd76d6" xmlns:ns4="74d3f6d6-f4a6-4f5c-9c39-c8fd411c92e3" targetNamespace="http://schemas.microsoft.com/office/2006/metadata/properties" ma:root="true" ma:fieldsID="1a0766836e748865a56589965ae07780" ns3:_="" ns4:_="">
    <xsd:import namespace="6a397aaa-2c03-4dab-9fc5-ee67a2fd76d6"/>
    <xsd:import namespace="74d3f6d6-f4a6-4f5c-9c39-c8fd411c92e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397aaa-2c03-4dab-9fc5-ee67a2fd76d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d3f6d6-f4a6-4f5c-9c39-c8fd411c92e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42A3C7-DF13-4D1F-A2FB-F300A9523D01}">
  <ds:schemaRefs>
    <ds:schemaRef ds:uri="6a397aaa-2c03-4dab-9fc5-ee67a2fd76d6"/>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4d3f6d6-f4a6-4f5c-9c39-c8fd411c92e3"/>
    <ds:schemaRef ds:uri="http://www.w3.org/XML/1998/namespace"/>
    <ds:schemaRef ds:uri="http://purl.org/dc/dcmitype/"/>
  </ds:schemaRefs>
</ds:datastoreItem>
</file>

<file path=customXml/itemProps2.xml><?xml version="1.0" encoding="utf-8"?>
<ds:datastoreItem xmlns:ds="http://schemas.openxmlformats.org/officeDocument/2006/customXml" ds:itemID="{4A0319A4-CB0A-4AE9-B843-1B8898C359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397aaa-2c03-4dab-9fc5-ee67a2fd76d6"/>
    <ds:schemaRef ds:uri="74d3f6d6-f4a6-4f5c-9c39-c8fd411c92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BB45B1-8B99-4DCF-9D2B-F06B51C54F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GSK 2013</Template>
  <TotalTime>19328</TotalTime>
  <Words>1073</Words>
  <Application>Microsoft Office PowerPoint</Application>
  <PresentationFormat>Custom</PresentationFormat>
  <Paragraphs>143</Paragraphs>
  <Slides>43</Slides>
  <Notes>39</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43</vt:i4>
      </vt:variant>
    </vt:vector>
  </HeadingPairs>
  <TitlesOfParts>
    <vt:vector size="55" baseType="lpstr">
      <vt:lpstr>ＭＳ Ｐゴシック</vt:lpstr>
      <vt:lpstr>Arial</vt:lpstr>
      <vt:lpstr>Calibri</vt:lpstr>
      <vt:lpstr>Cambria</vt:lpstr>
      <vt:lpstr>Trebuchet MS</vt:lpstr>
      <vt:lpstr>Verdana</vt:lpstr>
      <vt:lpstr>GSK Art Kit - 16 x 9_v2</vt:lpstr>
      <vt:lpstr>1_GSK Art Kit - 16 x 9_v2</vt:lpstr>
      <vt:lpstr>GSK PowerPoint Template Version 2</vt:lpstr>
      <vt:lpstr>2_GSK Art Kit - 16 x 9_v2</vt:lpstr>
      <vt:lpstr>1_GSK 2013</vt:lpstr>
      <vt:lpstr>GSK </vt:lpstr>
      <vt:lpstr>PowerPoint Presentation</vt:lpstr>
      <vt:lpstr>OBJECTIVE</vt:lpstr>
      <vt:lpstr>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GSK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16x9</dc:title>
  <dc:creator>monika zyzman</dc:creator>
  <cp:lastModifiedBy>Ashley Infantino</cp:lastModifiedBy>
  <cp:revision>2064</cp:revision>
  <dcterms:created xsi:type="dcterms:W3CDTF">2013-05-02T11:13:53Z</dcterms:created>
  <dcterms:modified xsi:type="dcterms:W3CDTF">2020-05-17T09:54:51Z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0x010100EFCFE7EDD466E34F85B422EFF1B17796</vt:lpwstr>
  </property>
  <property fmtid="{D5CDD505-2E9C-101B-9397-08002B2CF9AE}" pid="3" name="_dlc_policyId">
    <vt:lpwstr>/sites/CBS_FS_ServiceBoard/TeamDocuments</vt:lpwstr>
  </property>
  <property fmtid="{D5CDD505-2E9C-101B-9397-08002B2CF9AE}" pid="4" name="ItemRetentionFormula">
    <vt:lpwstr>&lt;formula id="Microsoft.Office.RecordsManagement.PolicyFeatures.Expiration.Formula.BuiltIn"&gt;&lt;number&gt;3&lt;/number&gt;&lt;property&gt;Modified&lt;/property&gt;&lt;propertyId&gt;28cf69c5-fa48-462a-b5cd-27b6f9d2bd5f&lt;/propertyId&gt;&lt;period&gt;years&lt;/period&gt;&lt;/formula&gt;</vt:lpwstr>
  </property>
</Properties>
</file>