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10" r:id="rId5"/>
    <p:sldId id="312" r:id="rId6"/>
    <p:sldId id="303" r:id="rId7"/>
    <p:sldId id="321" r:id="rId8"/>
    <p:sldId id="324" r:id="rId9"/>
    <p:sldId id="336" r:id="rId10"/>
    <p:sldId id="333" r:id="rId11"/>
    <p:sldId id="323" r:id="rId12"/>
    <p:sldId id="326" r:id="rId13"/>
    <p:sldId id="327" r:id="rId14"/>
    <p:sldId id="328" r:id="rId15"/>
    <p:sldId id="334" r:id="rId16"/>
    <p:sldId id="329" r:id="rId17"/>
    <p:sldId id="330" r:id="rId18"/>
    <p:sldId id="331" r:id="rId19"/>
    <p:sldId id="335" r:id="rId20"/>
  </p:sldIdLst>
  <p:sldSz cx="12192000" cy="6858000"/>
  <p:notesSz cx="6858000" cy="9144000"/>
  <p:embeddedFontLst>
    <p:embeddedFont>
      <p:font typeface="Gill Sans Ultra Bold" panose="020B0A02020104020203" pitchFamily="34" charset="0"/>
      <p:regular r:id="rId22"/>
    </p:embeddedFont>
    <p:embeddedFont>
      <p:font typeface="Gilroy ExtraBold" panose="00000900000000000000" charset="0"/>
      <p:bold r:id="rId23"/>
    </p:embeddedFont>
    <p:embeddedFont>
      <p:font typeface="Roboto" panose="02000000000000000000" pitchFamily="2" charset="0"/>
      <p:regular r:id="rId24"/>
      <p:bold r:id="rId25"/>
      <p:italic r:id="rId26"/>
      <p:boldItalic r:id="rId27"/>
    </p:embeddedFont>
    <p:embeddedFont>
      <p:font typeface="Roboto Black" panose="02000000000000000000" pitchFamily="2" charset="0"/>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52">
          <p15:clr>
            <a:srgbClr val="A4A3A4"/>
          </p15:clr>
        </p15:guide>
        <p15:guide id="4"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024"/>
    <a:srgbClr val="F0F0F0"/>
    <a:srgbClr val="F0F0F2"/>
    <a:srgbClr val="F1EFF0"/>
    <a:srgbClr val="FFFFFF"/>
    <a:srgbClr val="626A8C"/>
    <a:srgbClr val="8D8D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autoAdjust="0"/>
    <p:restoredTop sz="94833"/>
  </p:normalViewPr>
  <p:slideViewPr>
    <p:cSldViewPr snapToGrid="0" showGuides="1">
      <p:cViewPr varScale="1">
        <p:scale>
          <a:sx n="107" d="100"/>
          <a:sy n="107" d="100"/>
        </p:scale>
        <p:origin x="1140" y="114"/>
      </p:cViewPr>
      <p:guideLst>
        <p:guide orient="horz" pos="2160"/>
        <p:guide pos="3840"/>
        <p:guide orient="horz" pos="3052"/>
        <p:guide pos="7295"/>
      </p:guideLst>
    </p:cSldViewPr>
  </p:slideViewPr>
  <p:outlineViewPr>
    <p:cViewPr>
      <p:scale>
        <a:sx n="33" d="100"/>
        <a:sy n="33" d="100"/>
      </p:scale>
      <p:origin x="0" y="-53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37AC-E579-3A4D-888A-20BE10C46C7B}"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A192-E422-8744-A8A1-B0B695AE01D5}" type="slidenum">
              <a:rPr lang="en-US" smtClean="0"/>
              <a:t>‹#›</a:t>
            </a:fld>
            <a:endParaRPr lang="en-US"/>
          </a:p>
        </p:txBody>
      </p:sp>
    </p:spTree>
    <p:extLst>
      <p:ext uri="{BB962C8B-B14F-4D97-AF65-F5344CB8AC3E}">
        <p14:creationId xmlns:p14="http://schemas.microsoft.com/office/powerpoint/2010/main" val="31464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0C9AA793-02C8-FF4B-9DE5-B37D55A4243D}"/>
              </a:ext>
            </a:extLst>
          </p:cNvPr>
          <p:cNvSpPr>
            <a:spLocks noGrp="1"/>
          </p:cNvSpPr>
          <p:nvPr>
            <p:ph type="pic" sz="quarter" idx="13"/>
          </p:nvPr>
        </p:nvSpPr>
        <p:spPr>
          <a:xfrm>
            <a:off x="0" y="0"/>
            <a:ext cx="12195047" cy="6858000"/>
          </a:xfrm>
          <a:solidFill>
            <a:schemeClr val="bg1"/>
          </a:solidFill>
        </p:spPr>
        <p:txBody>
          <a:bodyPr anchor="ctr" anchorCtr="0"/>
          <a:lstStyle>
            <a:lvl1pPr marL="0" indent="0" algn="ctr">
              <a:buNone/>
              <a:defRPr/>
            </a:lvl1pPr>
          </a:lstStyle>
          <a:p>
            <a:r>
              <a:rPr lang="en-GB" dirty="0"/>
              <a:t>Click icon to add picture</a:t>
            </a:r>
            <a:endParaRPr lang="en-US" dirty="0"/>
          </a:p>
        </p:txBody>
      </p:sp>
      <p:sp>
        <p:nvSpPr>
          <p:cNvPr id="21" name="Picture Placeholder 5">
            <a:extLst>
              <a:ext uri="{FF2B5EF4-FFF2-40B4-BE49-F238E27FC236}">
                <a16:creationId xmlns:a16="http://schemas.microsoft.com/office/drawing/2014/main" id="{EBC0526B-491C-E44B-A115-6CD434F1977A}"/>
              </a:ext>
            </a:extLst>
          </p:cNvPr>
          <p:cNvSpPr>
            <a:spLocks noGrp="1"/>
          </p:cNvSpPr>
          <p:nvPr>
            <p:ph type="pic" sz="quarter" idx="21"/>
          </p:nvPr>
        </p:nvSpPr>
        <p:spPr>
          <a:xfrm>
            <a:off x="0" y="0"/>
            <a:ext cx="12191999" cy="6858000"/>
          </a:xfrm>
          <a:solidFill>
            <a:schemeClr val="tx2">
              <a:alpha val="48000"/>
            </a:schemeClr>
          </a:solidFill>
        </p:spPr>
        <p:txBody>
          <a:bodyPr anchor="ctr" anchorCtr="0"/>
          <a:lstStyle>
            <a:lvl1pPr marL="0" indent="0" algn="ctr">
              <a:buNone/>
              <a:defRPr/>
            </a:lvl1pPr>
          </a:lstStyle>
          <a:p>
            <a:r>
              <a:rPr lang="en-GB" dirty="0"/>
              <a:t>Click icon to add picture</a:t>
            </a:r>
            <a:endParaRPr lang="en-US" dirty="0"/>
          </a:p>
        </p:txBody>
      </p:sp>
      <p:sp>
        <p:nvSpPr>
          <p:cNvPr id="20" name="Text Placeholder 19">
            <a:extLst>
              <a:ext uri="{FF2B5EF4-FFF2-40B4-BE49-F238E27FC236}">
                <a16:creationId xmlns:a16="http://schemas.microsoft.com/office/drawing/2014/main" id="{6CCB6210-F438-A748-BFF8-3BB26FD8EBB2}"/>
              </a:ext>
            </a:extLst>
          </p:cNvPr>
          <p:cNvSpPr>
            <a:spLocks noGrp="1"/>
          </p:cNvSpPr>
          <p:nvPr>
            <p:ph type="body" sz="quarter" idx="16"/>
          </p:nvPr>
        </p:nvSpPr>
        <p:spPr>
          <a:xfrm rot="16200000">
            <a:off x="4234885" y="-2435618"/>
            <a:ext cx="3722232" cy="5898770"/>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bg1">
              <a:alpha val="50000"/>
            </a:schemeClr>
          </a:solidFill>
        </p:spPr>
        <p:txBody>
          <a:bodyPr wrap="square">
            <a:noAutofit/>
          </a:bodyPr>
          <a:lstStyle>
            <a:lvl1pPr marL="0" indent="0">
              <a:buNone/>
              <a:defRPr sz="100">
                <a:noFill/>
              </a:defRPr>
            </a:lvl1pPr>
          </a:lstStyle>
          <a:p>
            <a:pPr lvl="0"/>
            <a:r>
              <a:rPr lang="en-GB"/>
              <a:t>Click to edit Master text styles</a:t>
            </a:r>
          </a:p>
        </p:txBody>
      </p:sp>
      <p:sp>
        <p:nvSpPr>
          <p:cNvPr id="5" name="Text Placeholder 4">
            <a:extLst>
              <a:ext uri="{FF2B5EF4-FFF2-40B4-BE49-F238E27FC236}">
                <a16:creationId xmlns:a16="http://schemas.microsoft.com/office/drawing/2014/main" id="{79273187-4888-9446-AA7D-ECF147FD4D17}"/>
              </a:ext>
            </a:extLst>
          </p:cNvPr>
          <p:cNvSpPr>
            <a:spLocks noGrp="1"/>
          </p:cNvSpPr>
          <p:nvPr>
            <p:ph type="body" sz="quarter" idx="17" hasCustomPrompt="1"/>
          </p:nvPr>
        </p:nvSpPr>
        <p:spPr>
          <a:xfrm>
            <a:off x="2131191" y="4389763"/>
            <a:ext cx="7929614" cy="706894"/>
          </a:xfrm>
        </p:spPr>
        <p:txBody>
          <a:bodyPr anchor="ctr">
            <a:noAutofit/>
          </a:bodyPr>
          <a:lstStyle>
            <a:lvl1pPr algn="ctr">
              <a:defRPr sz="4000" b="1" i="0">
                <a:solidFill>
                  <a:schemeClr val="bg1"/>
                </a:solidFill>
                <a:latin typeface="+mj-lt"/>
              </a:defRPr>
            </a:lvl1pPr>
            <a:lvl2pPr algn="ctr">
              <a:defRPr/>
            </a:lvl2pPr>
            <a:lvl3pPr algn="ctr">
              <a:defRPr/>
            </a:lvl3pPr>
            <a:lvl4pPr algn="ctr">
              <a:defRPr/>
            </a:lvl4pPr>
            <a:lvl5pPr algn="ctr">
              <a:defRPr/>
            </a:lvl5pPr>
          </a:lstStyle>
          <a:p>
            <a:pPr lvl="0"/>
            <a:r>
              <a:rPr lang="en-GB" dirty="0"/>
              <a:t>CLICK TO EDIT MASTER TEXT</a:t>
            </a:r>
            <a:endParaRPr lang="en-US" dirty="0"/>
          </a:p>
        </p:txBody>
      </p:sp>
      <p:sp>
        <p:nvSpPr>
          <p:cNvPr id="8" name="Text Placeholder 7">
            <a:extLst>
              <a:ext uri="{FF2B5EF4-FFF2-40B4-BE49-F238E27FC236}">
                <a16:creationId xmlns:a16="http://schemas.microsoft.com/office/drawing/2014/main" id="{7412E654-79CA-C04A-B423-E0685F2565B8}"/>
              </a:ext>
            </a:extLst>
          </p:cNvPr>
          <p:cNvSpPr>
            <a:spLocks noGrp="1"/>
          </p:cNvSpPr>
          <p:nvPr>
            <p:ph type="body" sz="quarter" idx="18" hasCustomPrompt="1"/>
          </p:nvPr>
        </p:nvSpPr>
        <p:spPr>
          <a:xfrm>
            <a:off x="2130425" y="5216525"/>
            <a:ext cx="7931150" cy="553557"/>
          </a:xfrm>
        </p:spPr>
        <p:txBody>
          <a:bodyPr anchor="ctr"/>
          <a:lstStyle>
            <a:lvl1pPr algn="ctr">
              <a:defRPr b="0" i="0">
                <a:solidFill>
                  <a:schemeClr val="bg1"/>
                </a:solidFill>
                <a:latin typeface="+mn-lt"/>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A4C9E7D8-8DD4-F749-B72A-F5FA84861ABE}"/>
              </a:ext>
            </a:extLst>
          </p:cNvPr>
          <p:cNvSpPr>
            <a:spLocks noGrp="1"/>
          </p:cNvSpPr>
          <p:nvPr>
            <p:ph type="body" sz="quarter" idx="19"/>
          </p:nvPr>
        </p:nvSpPr>
        <p:spPr>
          <a:xfrm>
            <a:off x="4862912" y="2785518"/>
            <a:ext cx="2542229" cy="116709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38640" b="-18932"/>
            </a:stretch>
          </a:blipFill>
        </p:spPr>
        <p:txBody>
          <a:bodyPr>
            <a:normAutofit/>
          </a:bodyPr>
          <a:lstStyle>
            <a:lvl1pPr>
              <a:defRPr sz="100"/>
            </a:lvl1pPr>
          </a:lstStyle>
          <a:p>
            <a:pPr lvl="0"/>
            <a:endParaRPr lang="en-US" dirty="0"/>
          </a:p>
        </p:txBody>
      </p:sp>
      <p:sp>
        <p:nvSpPr>
          <p:cNvPr id="9" name="Text Placeholder 3">
            <a:extLst>
              <a:ext uri="{FF2B5EF4-FFF2-40B4-BE49-F238E27FC236}">
                <a16:creationId xmlns:a16="http://schemas.microsoft.com/office/drawing/2014/main" id="{AE130F99-56EE-4F45-ADC0-78300D5DCE4C}"/>
              </a:ext>
            </a:extLst>
          </p:cNvPr>
          <p:cNvSpPr>
            <a:spLocks noGrp="1"/>
          </p:cNvSpPr>
          <p:nvPr>
            <p:ph type="body" sz="quarter" idx="12"/>
          </p:nvPr>
        </p:nvSpPr>
        <p:spPr>
          <a:xfrm flipV="1">
            <a:off x="5051999" y="4128607"/>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64599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73" name="Picture Placeholder 3">
            <a:extLst>
              <a:ext uri="{FF2B5EF4-FFF2-40B4-BE49-F238E27FC236}">
                <a16:creationId xmlns:a16="http://schemas.microsoft.com/office/drawing/2014/main" id="{FF44E140-372D-714E-9FC8-75DB83E57CD4}"/>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74" name="Picture Placeholder 3">
            <a:extLst>
              <a:ext uri="{FF2B5EF4-FFF2-40B4-BE49-F238E27FC236}">
                <a16:creationId xmlns:a16="http://schemas.microsoft.com/office/drawing/2014/main" id="{CD032B9B-5E7C-6B49-AD99-FFD8599E1B5D}"/>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75" name="Picture Placeholder 3">
            <a:extLst>
              <a:ext uri="{FF2B5EF4-FFF2-40B4-BE49-F238E27FC236}">
                <a16:creationId xmlns:a16="http://schemas.microsoft.com/office/drawing/2014/main" id="{452641F6-7E67-5144-B6A5-71ADABE1BE48}"/>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6" name="Picture Placeholder 3">
            <a:extLst>
              <a:ext uri="{FF2B5EF4-FFF2-40B4-BE49-F238E27FC236}">
                <a16:creationId xmlns:a16="http://schemas.microsoft.com/office/drawing/2014/main" id="{DC602386-AF3F-4D40-BC51-468EBEA0C166}"/>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sp>
        <p:nvSpPr>
          <p:cNvPr id="80" name="Text Placeholder 5">
            <a:extLst>
              <a:ext uri="{FF2B5EF4-FFF2-40B4-BE49-F238E27FC236}">
                <a16:creationId xmlns:a16="http://schemas.microsoft.com/office/drawing/2014/main" id="{B80490BE-EDC8-024D-B2FD-D6F81678A43E}"/>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bg1"/>
                </a:solidFill>
                <a:latin typeface="+mj-lt"/>
              </a:defRPr>
            </a:lvl1pPr>
          </a:lstStyle>
          <a:p>
            <a:pPr lvl="0"/>
            <a:r>
              <a:rPr lang="en-GB" dirty="0"/>
              <a:t>Click to edit Master text styles</a:t>
            </a:r>
          </a:p>
        </p:txBody>
      </p:sp>
      <p:sp>
        <p:nvSpPr>
          <p:cNvPr id="81" name="Text Placeholder 5">
            <a:extLst>
              <a:ext uri="{FF2B5EF4-FFF2-40B4-BE49-F238E27FC236}">
                <a16:creationId xmlns:a16="http://schemas.microsoft.com/office/drawing/2014/main" id="{26A80168-E96F-E841-96FC-0B5ECF0403E7}"/>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82" name="Text Placeholder 5">
            <a:extLst>
              <a:ext uri="{FF2B5EF4-FFF2-40B4-BE49-F238E27FC236}">
                <a16:creationId xmlns:a16="http://schemas.microsoft.com/office/drawing/2014/main" id="{B60D8037-D381-6E4A-ABDE-033410439373}"/>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pic>
        <p:nvPicPr>
          <p:cNvPr id="83" name="Graphic 82">
            <a:extLst>
              <a:ext uri="{FF2B5EF4-FFF2-40B4-BE49-F238E27FC236}">
                <a16:creationId xmlns:a16="http://schemas.microsoft.com/office/drawing/2014/main" id="{4E19C3B8-460C-B34B-9537-16112B786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4" name="Straight Connector 83">
            <a:extLst>
              <a:ext uri="{FF2B5EF4-FFF2-40B4-BE49-F238E27FC236}">
                <a16:creationId xmlns:a16="http://schemas.microsoft.com/office/drawing/2014/main" id="{2410A49F-DCB7-C849-879B-BA901175AE2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 Placeholder 4">
            <a:extLst>
              <a:ext uri="{FF2B5EF4-FFF2-40B4-BE49-F238E27FC236}">
                <a16:creationId xmlns:a16="http://schemas.microsoft.com/office/drawing/2014/main" id="{5C5957F8-79E5-0B4E-9301-19F1DD528C30}"/>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142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9C1BABC-25D2-5C40-9FC9-BDB93182F1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6" name="Straight Connector 5">
            <a:extLst>
              <a:ext uri="{FF2B5EF4-FFF2-40B4-BE49-F238E27FC236}">
                <a16:creationId xmlns:a16="http://schemas.microsoft.com/office/drawing/2014/main" id="{F78A62A1-C2EA-754C-8594-374F4CD91A89}"/>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EFD63345-313E-D44F-983A-4BAFD88E341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3813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pic>
        <p:nvPicPr>
          <p:cNvPr id="13" name="Graphic 12">
            <a:extLst>
              <a:ext uri="{FF2B5EF4-FFF2-40B4-BE49-F238E27FC236}">
                <a16:creationId xmlns:a16="http://schemas.microsoft.com/office/drawing/2014/main" id="{F43EFA62-8BF6-8B45-9F34-5DE372E1FFA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2AC05EE7-742C-A240-8EE6-962A35788104}"/>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ECE6858E-EDBA-B940-8DC8-3E168DEEDE15}"/>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17420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A21B1BB-B74A-624E-BD0C-2B3C0EE884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4C58FAB4-BDC2-514B-995D-C7C2D4C446A4}"/>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C52D59B-177F-3247-959F-870B36B97F21}"/>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panose="02000000000000000000" pitchFamily="2" charset="0"/>
                <a:ea typeface="Roboto"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5" name="Text Placeholder 3">
            <a:extLst>
              <a:ext uri="{FF2B5EF4-FFF2-40B4-BE49-F238E27FC236}">
                <a16:creationId xmlns:a16="http://schemas.microsoft.com/office/drawing/2014/main" id="{500E8CA4-6858-3F40-A410-8C4C61F5E13B}"/>
              </a:ext>
            </a:extLst>
          </p:cNvPr>
          <p:cNvSpPr>
            <a:spLocks noGrp="1"/>
          </p:cNvSpPr>
          <p:nvPr>
            <p:ph type="body" sz="quarter" idx="12"/>
          </p:nvPr>
        </p:nvSpPr>
        <p:spPr>
          <a:xfrm flipV="1">
            <a:off x="67861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6" name="Text Placeholder 3">
            <a:extLst>
              <a:ext uri="{FF2B5EF4-FFF2-40B4-BE49-F238E27FC236}">
                <a16:creationId xmlns:a16="http://schemas.microsoft.com/office/drawing/2014/main" id="{8127DA29-E090-0243-9513-F1C09068966A}"/>
              </a:ext>
            </a:extLst>
          </p:cNvPr>
          <p:cNvSpPr>
            <a:spLocks noGrp="1"/>
          </p:cNvSpPr>
          <p:nvPr>
            <p:ph type="body" sz="quarter" idx="52"/>
          </p:nvPr>
        </p:nvSpPr>
        <p:spPr>
          <a:xfrm flipV="1">
            <a:off x="3251955"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7" name="Text Placeholder 3">
            <a:extLst>
              <a:ext uri="{FF2B5EF4-FFF2-40B4-BE49-F238E27FC236}">
                <a16:creationId xmlns:a16="http://schemas.microsoft.com/office/drawing/2014/main" id="{E18563BC-A03D-2E48-BA17-71496DE7D17F}"/>
              </a:ext>
            </a:extLst>
          </p:cNvPr>
          <p:cNvSpPr>
            <a:spLocks noGrp="1"/>
          </p:cNvSpPr>
          <p:nvPr>
            <p:ph type="body" sz="quarter" idx="53"/>
          </p:nvPr>
        </p:nvSpPr>
        <p:spPr>
          <a:xfrm flipV="1">
            <a:off x="5825298"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8" name="Text Placeholder 3">
            <a:extLst>
              <a:ext uri="{FF2B5EF4-FFF2-40B4-BE49-F238E27FC236}">
                <a16:creationId xmlns:a16="http://schemas.microsoft.com/office/drawing/2014/main" id="{7F09042D-1282-4641-A11C-DB5296A17DDD}"/>
              </a:ext>
            </a:extLst>
          </p:cNvPr>
          <p:cNvSpPr>
            <a:spLocks noGrp="1"/>
          </p:cNvSpPr>
          <p:nvPr>
            <p:ph type="body" sz="quarter" idx="54"/>
          </p:nvPr>
        </p:nvSpPr>
        <p:spPr>
          <a:xfrm flipV="1">
            <a:off x="842513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00229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25" name="Graphic 24">
            <a:extLst>
              <a:ext uri="{FF2B5EF4-FFF2-40B4-BE49-F238E27FC236}">
                <a16:creationId xmlns:a16="http://schemas.microsoft.com/office/drawing/2014/main" id="{16CFE575-B1C6-574B-8DC4-4FCF628AAE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6" name="Straight Connector 25">
            <a:extLst>
              <a:ext uri="{FF2B5EF4-FFF2-40B4-BE49-F238E27FC236}">
                <a16:creationId xmlns:a16="http://schemas.microsoft.com/office/drawing/2014/main" id="{D62A4583-BB6D-974E-8E25-F083AFDAEF27}"/>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F1FF30C1-6801-9B4F-B249-85443F23D48A}"/>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28" name="Text Placeholder 3">
            <a:extLst>
              <a:ext uri="{FF2B5EF4-FFF2-40B4-BE49-F238E27FC236}">
                <a16:creationId xmlns:a16="http://schemas.microsoft.com/office/drawing/2014/main" id="{ECB2F1B4-CD8F-3F4F-95AE-BA8E3AA63DC6}"/>
              </a:ext>
            </a:extLst>
          </p:cNvPr>
          <p:cNvSpPr>
            <a:spLocks noGrp="1"/>
          </p:cNvSpPr>
          <p:nvPr>
            <p:ph type="body" sz="quarter" idx="12"/>
          </p:nvPr>
        </p:nvSpPr>
        <p:spPr>
          <a:xfrm flipV="1">
            <a:off x="67861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29" name="Text Placeholder 3">
            <a:extLst>
              <a:ext uri="{FF2B5EF4-FFF2-40B4-BE49-F238E27FC236}">
                <a16:creationId xmlns:a16="http://schemas.microsoft.com/office/drawing/2014/main" id="{B07F44EB-4931-1C45-829D-CA4476202B9D}"/>
              </a:ext>
            </a:extLst>
          </p:cNvPr>
          <p:cNvSpPr>
            <a:spLocks noGrp="1"/>
          </p:cNvSpPr>
          <p:nvPr>
            <p:ph type="body" sz="quarter" idx="52"/>
          </p:nvPr>
        </p:nvSpPr>
        <p:spPr>
          <a:xfrm flipV="1">
            <a:off x="3251955"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0" name="Text Placeholder 3">
            <a:extLst>
              <a:ext uri="{FF2B5EF4-FFF2-40B4-BE49-F238E27FC236}">
                <a16:creationId xmlns:a16="http://schemas.microsoft.com/office/drawing/2014/main" id="{416C0ECF-8D93-B646-939F-E0DA0A149D64}"/>
              </a:ext>
            </a:extLst>
          </p:cNvPr>
          <p:cNvSpPr>
            <a:spLocks noGrp="1"/>
          </p:cNvSpPr>
          <p:nvPr>
            <p:ph type="body" sz="quarter" idx="53"/>
          </p:nvPr>
        </p:nvSpPr>
        <p:spPr>
          <a:xfrm flipV="1">
            <a:off x="5825298"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1" name="Text Placeholder 3">
            <a:extLst>
              <a:ext uri="{FF2B5EF4-FFF2-40B4-BE49-F238E27FC236}">
                <a16:creationId xmlns:a16="http://schemas.microsoft.com/office/drawing/2014/main" id="{8E5A7E4C-4781-5549-B52A-77AD38E1425C}"/>
              </a:ext>
            </a:extLst>
          </p:cNvPr>
          <p:cNvSpPr>
            <a:spLocks noGrp="1"/>
          </p:cNvSpPr>
          <p:nvPr>
            <p:ph type="body" sz="quarter" idx="54"/>
          </p:nvPr>
        </p:nvSpPr>
        <p:spPr>
          <a:xfrm flipV="1">
            <a:off x="842513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0045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pic>
        <p:nvPicPr>
          <p:cNvPr id="7" name="Graphic 6">
            <a:extLst>
              <a:ext uri="{FF2B5EF4-FFF2-40B4-BE49-F238E27FC236}">
                <a16:creationId xmlns:a16="http://schemas.microsoft.com/office/drawing/2014/main" id="{AF760C6A-2EE3-C744-AD36-03407BD058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 name="Straight Connector 7">
            <a:extLst>
              <a:ext uri="{FF2B5EF4-FFF2-40B4-BE49-F238E27FC236}">
                <a16:creationId xmlns:a16="http://schemas.microsoft.com/office/drawing/2014/main" id="{18DFE797-546D-2949-A956-99724D61BEB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FAB4643-94DA-6041-B959-61EBC3C01788}"/>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408434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13" name="Graphic 12">
            <a:extLst>
              <a:ext uri="{FF2B5EF4-FFF2-40B4-BE49-F238E27FC236}">
                <a16:creationId xmlns:a16="http://schemas.microsoft.com/office/drawing/2014/main" id="{FE5FC1B8-CF00-CA4C-9FFC-F795D639AE7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648A4552-26B7-134C-A8E5-865D8DCE3DE2}"/>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3314CED-6E44-E34F-9C1A-8486B12684F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004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E5E7-2917-974F-B602-53CF7B35FBC5}"/>
              </a:ext>
            </a:extLst>
          </p:cNvPr>
          <p:cNvSpPr>
            <a:spLocks noGrp="1"/>
          </p:cNvSpPr>
          <p:nvPr>
            <p:ph type="title"/>
          </p:nvPr>
        </p:nvSpPr>
        <p:spPr>
          <a:xfrm>
            <a:off x="609600" y="1165612"/>
            <a:ext cx="10972800" cy="332507"/>
          </a:xfrm>
        </p:spPr>
        <p:txBody>
          <a:bodyPr anchor="ctr"/>
          <a:lstStyle>
            <a:lvl1pPr algn="ctr">
              <a:defRPr sz="4400"/>
            </a:lvl1pPr>
          </a:lstStyle>
          <a:p>
            <a:r>
              <a:rPr lang="en-GB" dirty="0"/>
              <a:t>Click to edit Master title style</a:t>
            </a:r>
            <a:endParaRPr lang="en-US" dirty="0"/>
          </a:p>
        </p:txBody>
      </p:sp>
      <p:sp>
        <p:nvSpPr>
          <p:cNvPr id="5" name="Text Placeholder 15">
            <a:extLst>
              <a:ext uri="{FF2B5EF4-FFF2-40B4-BE49-F238E27FC236}">
                <a16:creationId xmlns:a16="http://schemas.microsoft.com/office/drawing/2014/main" id="{7A348B61-18EA-1C4A-B2EC-195B15A9705C}"/>
              </a:ext>
            </a:extLst>
          </p:cNvPr>
          <p:cNvSpPr>
            <a:spLocks noGrp="1"/>
          </p:cNvSpPr>
          <p:nvPr>
            <p:ph type="body" sz="quarter" idx="16" hasCustomPrompt="1"/>
          </p:nvPr>
        </p:nvSpPr>
        <p:spPr>
          <a:xfrm>
            <a:off x="60960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6" name="Text Placeholder 19">
            <a:extLst>
              <a:ext uri="{FF2B5EF4-FFF2-40B4-BE49-F238E27FC236}">
                <a16:creationId xmlns:a16="http://schemas.microsoft.com/office/drawing/2014/main" id="{78A81F3F-FC76-4346-9037-3439FB83BBC5}"/>
              </a:ext>
            </a:extLst>
          </p:cNvPr>
          <p:cNvSpPr>
            <a:spLocks noGrp="1"/>
          </p:cNvSpPr>
          <p:nvPr>
            <p:ph type="body" sz="quarter" idx="18"/>
          </p:nvPr>
        </p:nvSpPr>
        <p:spPr>
          <a:xfrm>
            <a:off x="60960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24" name="Picture Placeholder 10"/>
          <p:cNvSpPr>
            <a:spLocks noGrp="1" noChangeAspect="1"/>
          </p:cNvSpPr>
          <p:nvPr>
            <p:ph type="pic" sz="quarter" idx="29" hasCustomPrompt="1"/>
          </p:nvPr>
        </p:nvSpPr>
        <p:spPr>
          <a:xfrm>
            <a:off x="175260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pic>
        <p:nvPicPr>
          <p:cNvPr id="23" name="Graphic 22">
            <a:extLst>
              <a:ext uri="{FF2B5EF4-FFF2-40B4-BE49-F238E27FC236}">
                <a16:creationId xmlns:a16="http://schemas.microsoft.com/office/drawing/2014/main" id="{9CC1ABBA-C371-8F4A-A7F4-4B22783A5BF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7" name="Straight Connector 26">
            <a:extLst>
              <a:ext uri="{FF2B5EF4-FFF2-40B4-BE49-F238E27FC236}">
                <a16:creationId xmlns:a16="http://schemas.microsoft.com/office/drawing/2014/main" id="{C50F350B-F1FE-0046-B688-6E68610D761C}"/>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608BC0B-27A1-4F4A-B4C0-E573443025C6}"/>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36" name="Text Placeholder 15">
            <a:extLst>
              <a:ext uri="{FF2B5EF4-FFF2-40B4-BE49-F238E27FC236}">
                <a16:creationId xmlns:a16="http://schemas.microsoft.com/office/drawing/2014/main" id="{D0A0596F-1886-C442-986B-0DF463662848}"/>
              </a:ext>
            </a:extLst>
          </p:cNvPr>
          <p:cNvSpPr>
            <a:spLocks noGrp="1"/>
          </p:cNvSpPr>
          <p:nvPr>
            <p:ph type="body" sz="quarter" idx="30" hasCustomPrompt="1"/>
          </p:nvPr>
        </p:nvSpPr>
        <p:spPr>
          <a:xfrm>
            <a:off x="3352799"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38" name="Text Placeholder 19">
            <a:extLst>
              <a:ext uri="{FF2B5EF4-FFF2-40B4-BE49-F238E27FC236}">
                <a16:creationId xmlns:a16="http://schemas.microsoft.com/office/drawing/2014/main" id="{CA3623A0-CE70-7747-BCCA-539D004A92EE}"/>
              </a:ext>
            </a:extLst>
          </p:cNvPr>
          <p:cNvSpPr>
            <a:spLocks noGrp="1"/>
          </p:cNvSpPr>
          <p:nvPr>
            <p:ph type="body" sz="quarter" idx="31"/>
          </p:nvPr>
        </p:nvSpPr>
        <p:spPr>
          <a:xfrm>
            <a:off x="3352799"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39" name="Picture Placeholder 10">
            <a:extLst>
              <a:ext uri="{FF2B5EF4-FFF2-40B4-BE49-F238E27FC236}">
                <a16:creationId xmlns:a16="http://schemas.microsoft.com/office/drawing/2014/main" id="{37C254DC-7340-8443-9AA3-9474E6CF458C}"/>
              </a:ext>
            </a:extLst>
          </p:cNvPr>
          <p:cNvSpPr>
            <a:spLocks noGrp="1" noChangeAspect="1"/>
          </p:cNvSpPr>
          <p:nvPr>
            <p:ph type="pic" sz="quarter" idx="32" hasCustomPrompt="1"/>
          </p:nvPr>
        </p:nvSpPr>
        <p:spPr>
          <a:xfrm>
            <a:off x="4495799"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40" name="Text Placeholder 15">
            <a:extLst>
              <a:ext uri="{FF2B5EF4-FFF2-40B4-BE49-F238E27FC236}">
                <a16:creationId xmlns:a16="http://schemas.microsoft.com/office/drawing/2014/main" id="{389E9422-6E25-9547-B7EB-1A0C6DBAB320}"/>
              </a:ext>
            </a:extLst>
          </p:cNvPr>
          <p:cNvSpPr>
            <a:spLocks noGrp="1"/>
          </p:cNvSpPr>
          <p:nvPr>
            <p:ph type="body" sz="quarter" idx="33" hasCustomPrompt="1"/>
          </p:nvPr>
        </p:nvSpPr>
        <p:spPr>
          <a:xfrm>
            <a:off x="6113251"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1" name="Text Placeholder 19">
            <a:extLst>
              <a:ext uri="{FF2B5EF4-FFF2-40B4-BE49-F238E27FC236}">
                <a16:creationId xmlns:a16="http://schemas.microsoft.com/office/drawing/2014/main" id="{59690B6B-CD32-0C4D-B9E7-CF176225E709}"/>
              </a:ext>
            </a:extLst>
          </p:cNvPr>
          <p:cNvSpPr>
            <a:spLocks noGrp="1"/>
          </p:cNvSpPr>
          <p:nvPr>
            <p:ph type="body" sz="quarter" idx="34"/>
          </p:nvPr>
        </p:nvSpPr>
        <p:spPr>
          <a:xfrm>
            <a:off x="6113251"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2" name="Picture Placeholder 10">
            <a:extLst>
              <a:ext uri="{FF2B5EF4-FFF2-40B4-BE49-F238E27FC236}">
                <a16:creationId xmlns:a16="http://schemas.microsoft.com/office/drawing/2014/main" id="{DDAEC8E7-5A61-A849-AD9B-81048CA82B22}"/>
              </a:ext>
            </a:extLst>
          </p:cNvPr>
          <p:cNvSpPr>
            <a:spLocks noGrp="1" noChangeAspect="1"/>
          </p:cNvSpPr>
          <p:nvPr>
            <p:ph type="pic" sz="quarter" idx="35" hasCustomPrompt="1"/>
          </p:nvPr>
        </p:nvSpPr>
        <p:spPr>
          <a:xfrm>
            <a:off x="7256251"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43" name="Text Placeholder 15">
            <a:extLst>
              <a:ext uri="{FF2B5EF4-FFF2-40B4-BE49-F238E27FC236}">
                <a16:creationId xmlns:a16="http://schemas.microsoft.com/office/drawing/2014/main" id="{627189F6-0422-EA45-B61E-A193054582C9}"/>
              </a:ext>
            </a:extLst>
          </p:cNvPr>
          <p:cNvSpPr>
            <a:spLocks noGrp="1"/>
          </p:cNvSpPr>
          <p:nvPr>
            <p:ph type="body" sz="quarter" idx="36" hasCustomPrompt="1"/>
          </p:nvPr>
        </p:nvSpPr>
        <p:spPr>
          <a:xfrm>
            <a:off x="890821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4" name="Text Placeholder 19">
            <a:extLst>
              <a:ext uri="{FF2B5EF4-FFF2-40B4-BE49-F238E27FC236}">
                <a16:creationId xmlns:a16="http://schemas.microsoft.com/office/drawing/2014/main" id="{53A18B55-F423-D64F-98CA-2A01EF3B617B}"/>
              </a:ext>
            </a:extLst>
          </p:cNvPr>
          <p:cNvSpPr>
            <a:spLocks noGrp="1"/>
          </p:cNvSpPr>
          <p:nvPr>
            <p:ph type="body" sz="quarter" idx="37"/>
          </p:nvPr>
        </p:nvSpPr>
        <p:spPr>
          <a:xfrm>
            <a:off x="890821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5" name="Picture Placeholder 10">
            <a:extLst>
              <a:ext uri="{FF2B5EF4-FFF2-40B4-BE49-F238E27FC236}">
                <a16:creationId xmlns:a16="http://schemas.microsoft.com/office/drawing/2014/main" id="{04E8E86F-370A-7E49-9740-70D65AFC1547}"/>
              </a:ext>
            </a:extLst>
          </p:cNvPr>
          <p:cNvSpPr>
            <a:spLocks noGrp="1" noChangeAspect="1"/>
          </p:cNvSpPr>
          <p:nvPr>
            <p:ph type="pic" sz="quarter" idx="38" hasCustomPrompt="1"/>
          </p:nvPr>
        </p:nvSpPr>
        <p:spPr>
          <a:xfrm>
            <a:off x="1005121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6" name="Text Placeholder 15">
            <a:extLst>
              <a:ext uri="{FF2B5EF4-FFF2-40B4-BE49-F238E27FC236}">
                <a16:creationId xmlns:a16="http://schemas.microsoft.com/office/drawing/2014/main" id="{0EB5F914-164E-7B4A-BD5E-D28889A852FE}"/>
              </a:ext>
            </a:extLst>
          </p:cNvPr>
          <p:cNvSpPr>
            <a:spLocks noGrp="1"/>
          </p:cNvSpPr>
          <p:nvPr>
            <p:ph type="body" sz="quarter" idx="39" hasCustomPrompt="1"/>
          </p:nvPr>
        </p:nvSpPr>
        <p:spPr>
          <a:xfrm>
            <a:off x="60960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7" name="Text Placeholder 19">
            <a:extLst>
              <a:ext uri="{FF2B5EF4-FFF2-40B4-BE49-F238E27FC236}">
                <a16:creationId xmlns:a16="http://schemas.microsoft.com/office/drawing/2014/main" id="{E1AE74F5-1D66-2B44-8D97-F79664BF1F40}"/>
              </a:ext>
            </a:extLst>
          </p:cNvPr>
          <p:cNvSpPr>
            <a:spLocks noGrp="1"/>
          </p:cNvSpPr>
          <p:nvPr>
            <p:ph type="body" sz="quarter" idx="40"/>
          </p:nvPr>
        </p:nvSpPr>
        <p:spPr>
          <a:xfrm>
            <a:off x="60960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8" name="Picture Placeholder 10">
            <a:extLst>
              <a:ext uri="{FF2B5EF4-FFF2-40B4-BE49-F238E27FC236}">
                <a16:creationId xmlns:a16="http://schemas.microsoft.com/office/drawing/2014/main" id="{AC75BE94-26B4-2E46-85B2-96A6BAFBF426}"/>
              </a:ext>
            </a:extLst>
          </p:cNvPr>
          <p:cNvSpPr>
            <a:spLocks noGrp="1" noChangeAspect="1"/>
          </p:cNvSpPr>
          <p:nvPr>
            <p:ph type="pic" sz="quarter" idx="41" hasCustomPrompt="1"/>
          </p:nvPr>
        </p:nvSpPr>
        <p:spPr>
          <a:xfrm>
            <a:off x="175260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9" name="Text Placeholder 15">
            <a:extLst>
              <a:ext uri="{FF2B5EF4-FFF2-40B4-BE49-F238E27FC236}">
                <a16:creationId xmlns:a16="http://schemas.microsoft.com/office/drawing/2014/main" id="{CAD0E23D-CD13-EC47-92A2-A578AC4659D9}"/>
              </a:ext>
            </a:extLst>
          </p:cNvPr>
          <p:cNvSpPr>
            <a:spLocks noGrp="1"/>
          </p:cNvSpPr>
          <p:nvPr>
            <p:ph type="body" sz="quarter" idx="42" hasCustomPrompt="1"/>
          </p:nvPr>
        </p:nvSpPr>
        <p:spPr>
          <a:xfrm>
            <a:off x="3352799"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0" name="Text Placeholder 19">
            <a:extLst>
              <a:ext uri="{FF2B5EF4-FFF2-40B4-BE49-F238E27FC236}">
                <a16:creationId xmlns:a16="http://schemas.microsoft.com/office/drawing/2014/main" id="{5FD9AA5E-5045-7941-932C-221089432C16}"/>
              </a:ext>
            </a:extLst>
          </p:cNvPr>
          <p:cNvSpPr>
            <a:spLocks noGrp="1"/>
          </p:cNvSpPr>
          <p:nvPr>
            <p:ph type="body" sz="quarter" idx="43"/>
          </p:nvPr>
        </p:nvSpPr>
        <p:spPr>
          <a:xfrm>
            <a:off x="3352799"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1" name="Picture Placeholder 10">
            <a:extLst>
              <a:ext uri="{FF2B5EF4-FFF2-40B4-BE49-F238E27FC236}">
                <a16:creationId xmlns:a16="http://schemas.microsoft.com/office/drawing/2014/main" id="{2342E694-6D1E-1D48-A97C-D060A275DB43}"/>
              </a:ext>
            </a:extLst>
          </p:cNvPr>
          <p:cNvSpPr>
            <a:spLocks noGrp="1" noChangeAspect="1"/>
          </p:cNvSpPr>
          <p:nvPr>
            <p:ph type="pic" sz="quarter" idx="44" hasCustomPrompt="1"/>
          </p:nvPr>
        </p:nvSpPr>
        <p:spPr>
          <a:xfrm>
            <a:off x="4495799"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52" name="Text Placeholder 15">
            <a:extLst>
              <a:ext uri="{FF2B5EF4-FFF2-40B4-BE49-F238E27FC236}">
                <a16:creationId xmlns:a16="http://schemas.microsoft.com/office/drawing/2014/main" id="{F02CD28B-80E5-5143-A026-2FFFF58EE23A}"/>
              </a:ext>
            </a:extLst>
          </p:cNvPr>
          <p:cNvSpPr>
            <a:spLocks noGrp="1"/>
          </p:cNvSpPr>
          <p:nvPr>
            <p:ph type="body" sz="quarter" idx="45" hasCustomPrompt="1"/>
          </p:nvPr>
        </p:nvSpPr>
        <p:spPr>
          <a:xfrm>
            <a:off x="6113251"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3" name="Text Placeholder 19">
            <a:extLst>
              <a:ext uri="{FF2B5EF4-FFF2-40B4-BE49-F238E27FC236}">
                <a16:creationId xmlns:a16="http://schemas.microsoft.com/office/drawing/2014/main" id="{EA878B11-7024-3941-A75B-6FCDCD18EBDB}"/>
              </a:ext>
            </a:extLst>
          </p:cNvPr>
          <p:cNvSpPr>
            <a:spLocks noGrp="1"/>
          </p:cNvSpPr>
          <p:nvPr>
            <p:ph type="body" sz="quarter" idx="46"/>
          </p:nvPr>
        </p:nvSpPr>
        <p:spPr>
          <a:xfrm>
            <a:off x="6113251"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4" name="Picture Placeholder 10">
            <a:extLst>
              <a:ext uri="{FF2B5EF4-FFF2-40B4-BE49-F238E27FC236}">
                <a16:creationId xmlns:a16="http://schemas.microsoft.com/office/drawing/2014/main" id="{CB4F6CBC-922A-CB48-A024-AA445E824099}"/>
              </a:ext>
            </a:extLst>
          </p:cNvPr>
          <p:cNvSpPr>
            <a:spLocks noGrp="1" noChangeAspect="1"/>
          </p:cNvSpPr>
          <p:nvPr>
            <p:ph type="pic" sz="quarter" idx="47" hasCustomPrompt="1"/>
          </p:nvPr>
        </p:nvSpPr>
        <p:spPr>
          <a:xfrm>
            <a:off x="7256251"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55" name="Text Placeholder 15">
            <a:extLst>
              <a:ext uri="{FF2B5EF4-FFF2-40B4-BE49-F238E27FC236}">
                <a16:creationId xmlns:a16="http://schemas.microsoft.com/office/drawing/2014/main" id="{6F217F28-DA62-B144-ABB1-E0169FF3F5F3}"/>
              </a:ext>
            </a:extLst>
          </p:cNvPr>
          <p:cNvSpPr>
            <a:spLocks noGrp="1"/>
          </p:cNvSpPr>
          <p:nvPr>
            <p:ph type="body" sz="quarter" idx="48" hasCustomPrompt="1"/>
          </p:nvPr>
        </p:nvSpPr>
        <p:spPr>
          <a:xfrm>
            <a:off x="890821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6" name="Text Placeholder 19">
            <a:extLst>
              <a:ext uri="{FF2B5EF4-FFF2-40B4-BE49-F238E27FC236}">
                <a16:creationId xmlns:a16="http://schemas.microsoft.com/office/drawing/2014/main" id="{C1814388-503D-2A48-89C9-C5A82857DFAA}"/>
              </a:ext>
            </a:extLst>
          </p:cNvPr>
          <p:cNvSpPr>
            <a:spLocks noGrp="1"/>
          </p:cNvSpPr>
          <p:nvPr>
            <p:ph type="body" sz="quarter" idx="49"/>
          </p:nvPr>
        </p:nvSpPr>
        <p:spPr>
          <a:xfrm>
            <a:off x="890821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7" name="Picture Placeholder 10">
            <a:extLst>
              <a:ext uri="{FF2B5EF4-FFF2-40B4-BE49-F238E27FC236}">
                <a16:creationId xmlns:a16="http://schemas.microsoft.com/office/drawing/2014/main" id="{CBF8B888-D90F-9E42-B00B-FE1A896893BB}"/>
              </a:ext>
            </a:extLst>
          </p:cNvPr>
          <p:cNvSpPr>
            <a:spLocks noGrp="1" noChangeAspect="1"/>
          </p:cNvSpPr>
          <p:nvPr>
            <p:ph type="pic" sz="quarter" idx="50" hasCustomPrompt="1"/>
          </p:nvPr>
        </p:nvSpPr>
        <p:spPr>
          <a:xfrm>
            <a:off x="1005121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spTree>
    <p:extLst>
      <p:ext uri="{BB962C8B-B14F-4D97-AF65-F5344CB8AC3E}">
        <p14:creationId xmlns:p14="http://schemas.microsoft.com/office/powerpoint/2010/main" val="273894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0E862DD9-950B-F340-98D6-017AA092BEC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50" name="Straight Connector 49">
            <a:extLst>
              <a:ext uri="{FF2B5EF4-FFF2-40B4-BE49-F238E27FC236}">
                <a16:creationId xmlns:a16="http://schemas.microsoft.com/office/drawing/2014/main" id="{FDB97BF4-6BE8-C84A-9C4B-534A2E6547DF}"/>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6138F42F-1EDB-EE46-AF69-51892B1872E3}"/>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5" name="Text Placeholder 5">
            <a:extLst>
              <a:ext uri="{FF2B5EF4-FFF2-40B4-BE49-F238E27FC236}">
                <a16:creationId xmlns:a16="http://schemas.microsoft.com/office/drawing/2014/main" id="{68218826-A8B4-5946-8909-5CD68C9A4A0D}"/>
              </a:ext>
            </a:extLst>
          </p:cNvPr>
          <p:cNvSpPr>
            <a:spLocks noGrp="1"/>
          </p:cNvSpPr>
          <p:nvPr>
            <p:ph type="body" sz="quarter" idx="40" hasCustomPrompt="1"/>
          </p:nvPr>
        </p:nvSpPr>
        <p:spPr>
          <a:xfrm>
            <a:off x="838200" y="1508947"/>
            <a:ext cx="1059180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B3021BB-380E-314A-BD5A-3261350EB69D}"/>
              </a:ext>
            </a:extLst>
          </p:cNvPr>
          <p:cNvSpPr>
            <a:spLocks noGrp="1"/>
          </p:cNvSpPr>
          <p:nvPr>
            <p:ph type="body" sz="quarter" idx="41"/>
          </p:nvPr>
        </p:nvSpPr>
        <p:spPr>
          <a:xfrm>
            <a:off x="838200" y="2899597"/>
            <a:ext cx="1059180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7" name="Text Placeholder 5">
            <a:extLst>
              <a:ext uri="{FF2B5EF4-FFF2-40B4-BE49-F238E27FC236}">
                <a16:creationId xmlns:a16="http://schemas.microsoft.com/office/drawing/2014/main" id="{D9289DE8-1F7E-884B-86C7-522BA93406BF}"/>
              </a:ext>
            </a:extLst>
          </p:cNvPr>
          <p:cNvSpPr>
            <a:spLocks noGrp="1"/>
          </p:cNvSpPr>
          <p:nvPr>
            <p:ph type="body" sz="quarter" idx="42"/>
          </p:nvPr>
        </p:nvSpPr>
        <p:spPr>
          <a:xfrm>
            <a:off x="838200" y="3631757"/>
            <a:ext cx="1059180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3573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bg1"/>
                </a:solidFill>
              </a:defRPr>
            </a:lvl1pPr>
          </a:lstStyle>
          <a:p>
            <a:r>
              <a:rPr lang="en-GB" dirty="0"/>
              <a:t>CLICK TO EDIT MASTER TITLE</a:t>
            </a:r>
            <a:endParaRPr lang="en-US" dirty="0"/>
          </a:p>
        </p:txBody>
      </p:sp>
      <p:sp>
        <p:nvSpPr>
          <p:cNvPr id="7" name="Rectangle 6">
            <a:extLst>
              <a:ext uri="{FF2B5EF4-FFF2-40B4-BE49-F238E27FC236}">
                <a16:creationId xmlns:a16="http://schemas.microsoft.com/office/drawing/2014/main" id="{EBAFCF04-BBA9-6B42-AD78-89D15CE4A58A}"/>
              </a:ext>
            </a:extLst>
          </p:cNvPr>
          <p:cNvSpPr/>
          <p:nvPr userDrawn="1"/>
        </p:nvSpPr>
        <p:spPr>
          <a:xfrm>
            <a:off x="0" y="6811229"/>
            <a:ext cx="12192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bg1"/>
                </a:solidFill>
                <a:latin typeface="+mn-lt"/>
              </a:defRPr>
            </a:lvl1pPr>
          </a:lstStyle>
          <a:p>
            <a:pPr lvl="0"/>
            <a:r>
              <a:rPr lang="en-GB" dirty="0"/>
              <a:t>NAME OF DECK HERE</a:t>
            </a:r>
            <a:endParaRPr lang="en-US" dirty="0"/>
          </a:p>
        </p:txBody>
      </p:sp>
      <p:sp>
        <p:nvSpPr>
          <p:cNvPr id="14" name="Text Placeholder 13">
            <a:extLst>
              <a:ext uri="{FF2B5EF4-FFF2-40B4-BE49-F238E27FC236}">
                <a16:creationId xmlns:a16="http://schemas.microsoft.com/office/drawing/2014/main" id="{E51419A7-9E1B-D243-A193-583C42AF0B7F}"/>
              </a:ext>
            </a:extLst>
          </p:cNvPr>
          <p:cNvSpPr>
            <a:spLocks noGrp="1"/>
          </p:cNvSpPr>
          <p:nvPr>
            <p:ph type="body" sz="quarter" idx="11"/>
          </p:nvPr>
        </p:nvSpPr>
        <p:spPr>
          <a:xfrm>
            <a:off x="1814513" y="3368113"/>
            <a:ext cx="8562975" cy="2492937"/>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p:txBody>
      </p:sp>
      <p:sp>
        <p:nvSpPr>
          <p:cNvPr id="11" name="Text Placeholder 3">
            <a:extLst>
              <a:ext uri="{FF2B5EF4-FFF2-40B4-BE49-F238E27FC236}">
                <a16:creationId xmlns:a16="http://schemas.microsoft.com/office/drawing/2014/main" id="{6431657D-C5FB-0640-B24C-E5FD9CFF2E8B}"/>
              </a:ext>
            </a:extLst>
          </p:cNvPr>
          <p:cNvSpPr>
            <a:spLocks noGrp="1"/>
          </p:cNvSpPr>
          <p:nvPr>
            <p:ph type="body" sz="quarter" idx="12"/>
          </p:nvPr>
        </p:nvSpPr>
        <p:spPr>
          <a:xfrm flipV="1">
            <a:off x="5051999" y="3176931"/>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14535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Dark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accent1"/>
                </a:solidFill>
              </a:defRPr>
            </a:lvl1pPr>
          </a:lstStyle>
          <a:p>
            <a:r>
              <a:rPr lang="en-GB" dirty="0"/>
              <a:t>CLICK TO EDIT MASTER TITLE</a:t>
            </a:r>
            <a:endParaRPr lang="en-US" dirty="0"/>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3" name="Text Placeholder 12">
            <a:extLst>
              <a:ext uri="{FF2B5EF4-FFF2-40B4-BE49-F238E27FC236}">
                <a16:creationId xmlns:a16="http://schemas.microsoft.com/office/drawing/2014/main" id="{2474CD57-F451-834D-A001-40AB97EC4199}"/>
              </a:ext>
            </a:extLst>
          </p:cNvPr>
          <p:cNvSpPr>
            <a:spLocks noGrp="1"/>
          </p:cNvSpPr>
          <p:nvPr>
            <p:ph type="body" sz="quarter" idx="11"/>
          </p:nvPr>
        </p:nvSpPr>
        <p:spPr>
          <a:xfrm>
            <a:off x="1814513" y="3368113"/>
            <a:ext cx="8562975" cy="2492360"/>
          </a:xfrm>
        </p:spPr>
        <p:txBody>
          <a:bodyPr/>
          <a:lstStyle>
            <a:lvl1pPr algn="ctr">
              <a:defRPr/>
            </a:lvl1pPr>
            <a:lvl2pPr algn="ctr">
              <a:defRPr/>
            </a:lvl2pPr>
            <a:lvl3pPr algn="ctr">
              <a:defRPr/>
            </a:lvl3pPr>
            <a:lvl4pPr algn="ctr">
              <a:defRPr/>
            </a:lvl4pPr>
            <a:lvl5pPr marL="915988" indent="0" algn="ctr">
              <a:buNone/>
              <a:defRPr/>
            </a:lvl5pPr>
          </a:lstStyle>
          <a:p>
            <a:pPr lvl="0"/>
            <a:r>
              <a:rPr lang="en-GB" dirty="0"/>
              <a:t>Click to edit Master text styles</a:t>
            </a:r>
          </a:p>
        </p:txBody>
      </p:sp>
      <p:sp>
        <p:nvSpPr>
          <p:cNvPr id="4" name="Text Placeholder 3">
            <a:extLst>
              <a:ext uri="{FF2B5EF4-FFF2-40B4-BE49-F238E27FC236}">
                <a16:creationId xmlns:a16="http://schemas.microsoft.com/office/drawing/2014/main" id="{2790D6EE-4C45-3748-9200-EE9E7A0F68A7}"/>
              </a:ext>
            </a:extLst>
          </p:cNvPr>
          <p:cNvSpPr>
            <a:spLocks noGrp="1"/>
          </p:cNvSpPr>
          <p:nvPr>
            <p:ph type="body" sz="quarter" idx="12"/>
          </p:nvPr>
        </p:nvSpPr>
        <p:spPr>
          <a:xfrm flipV="1">
            <a:off x="5051999" y="3176931"/>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569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6EA6-2E4A-214E-B7F1-0A2B16F7FE82}"/>
              </a:ext>
            </a:extLst>
          </p:cNvPr>
          <p:cNvSpPr>
            <a:spLocks noGrp="1"/>
          </p:cNvSpPr>
          <p:nvPr>
            <p:ph type="title" hasCustomPrompt="1"/>
          </p:nvPr>
        </p:nvSpPr>
        <p:spPr>
          <a:xfrm>
            <a:off x="4976463" y="1823354"/>
            <a:ext cx="6301137" cy="4397336"/>
          </a:xfrm>
        </p:spPr>
        <p:txBody>
          <a:bodyPr anchor="t">
            <a:noAutofit/>
          </a:bodyPr>
          <a:lstStyle>
            <a:lvl1pPr>
              <a:defRPr sz="4000">
                <a:solidFill>
                  <a:schemeClr val="tx1"/>
                </a:solidFill>
              </a:defRPr>
            </a:lvl1pPr>
          </a:lstStyle>
          <a:p>
            <a:r>
              <a:rPr lang="en-GB" dirty="0"/>
              <a:t>CLICK TO EDIT MASTER TITLE STYLE</a:t>
            </a:r>
            <a:endParaRPr lang="en-US" dirty="0"/>
          </a:p>
        </p:txBody>
      </p:sp>
      <p:pic>
        <p:nvPicPr>
          <p:cNvPr id="7" name="Graphic 6">
            <a:extLst>
              <a:ext uri="{FF2B5EF4-FFF2-40B4-BE49-F238E27FC236}">
                <a16:creationId xmlns:a16="http://schemas.microsoft.com/office/drawing/2014/main" id="{015B70C5-E671-8F46-9435-422C6B59E8C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8" name="Straight Connector 7">
            <a:extLst>
              <a:ext uri="{FF2B5EF4-FFF2-40B4-BE49-F238E27FC236}">
                <a16:creationId xmlns:a16="http://schemas.microsoft.com/office/drawing/2014/main" id="{8D967460-DCD6-EB47-B3CF-5BE922C1D72A}"/>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50439801-F1AC-044C-9207-DB92758B7EF1}"/>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0" name="TextBox 9">
            <a:extLst>
              <a:ext uri="{FF2B5EF4-FFF2-40B4-BE49-F238E27FC236}">
                <a16:creationId xmlns:a16="http://schemas.microsoft.com/office/drawing/2014/main" id="{F5488537-FC28-2743-B841-146BCF64A7FA}"/>
              </a:ext>
            </a:extLst>
          </p:cNvPr>
          <p:cNvSpPr txBox="1"/>
          <p:nvPr userDrawn="1"/>
        </p:nvSpPr>
        <p:spPr>
          <a:xfrm rot="10800000">
            <a:off x="1725609"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
        <p:nvSpPr>
          <p:cNvPr id="11" name="TextBox 10">
            <a:extLst>
              <a:ext uri="{FF2B5EF4-FFF2-40B4-BE49-F238E27FC236}">
                <a16:creationId xmlns:a16="http://schemas.microsoft.com/office/drawing/2014/main" id="{E893EC4A-35FA-0846-954E-EB43909B0BBA}"/>
              </a:ext>
            </a:extLst>
          </p:cNvPr>
          <p:cNvSpPr txBox="1"/>
          <p:nvPr userDrawn="1"/>
        </p:nvSpPr>
        <p:spPr>
          <a:xfrm rot="10800000">
            <a:off x="3077012"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Tree>
    <p:extLst>
      <p:ext uri="{BB962C8B-B14F-4D97-AF65-F5344CB8AC3E}">
        <p14:creationId xmlns:p14="http://schemas.microsoft.com/office/powerpoint/2010/main" val="2811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64580" y="956253"/>
            <a:ext cx="6097540"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accent3"/>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323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63C1C5-71C3-C34C-AB54-0ABBA37AFFCC}"/>
              </a:ext>
            </a:extLst>
          </p:cNvPr>
          <p:cNvSpPr>
            <a:spLocks noGrp="1"/>
          </p:cNvSpPr>
          <p:nvPr>
            <p:ph type="pic" sz="quarter" idx="13"/>
          </p:nvPr>
        </p:nvSpPr>
        <p:spPr>
          <a:xfrm>
            <a:off x="0" y="0"/>
            <a:ext cx="12192000" cy="6858000"/>
          </a:xfrm>
          <a:noFill/>
        </p:spPr>
        <p:txBody>
          <a:bodyPr anchor="ctr"/>
          <a:lstStyle>
            <a:lvl1pPr algn="ctr">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F8DAB885-8D90-4840-BA76-80DF896E92F8}"/>
              </a:ext>
            </a:extLst>
          </p:cNvPr>
          <p:cNvSpPr>
            <a:spLocks noGrp="1"/>
          </p:cNvSpPr>
          <p:nvPr>
            <p:ph type="pic" sz="quarter" idx="14"/>
          </p:nvPr>
        </p:nvSpPr>
        <p:spPr>
          <a:xfrm>
            <a:off x="0" y="0"/>
            <a:ext cx="12192000" cy="6858000"/>
          </a:xfrm>
          <a:solidFill>
            <a:schemeClr val="tx2">
              <a:alpha val="54000"/>
            </a:schemeClr>
          </a:solidFill>
        </p:spPr>
        <p:txBody>
          <a:bodyPr anchor="ctr"/>
          <a:lstStyle>
            <a:lvl1pPr algn="ct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88964" y="956253"/>
            <a:ext cx="6085348"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bg1"/>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2703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60A1AE-E60F-ED42-839F-5E8E0113C9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ADA0CD8D-0500-CD44-8F8E-2CBFD168BE3B}"/>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B80302BC-B0F7-FA41-ADD8-B3979A6E3111}"/>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7" name="Text Placeholder 15">
            <a:extLst>
              <a:ext uri="{FF2B5EF4-FFF2-40B4-BE49-F238E27FC236}">
                <a16:creationId xmlns:a16="http://schemas.microsoft.com/office/drawing/2014/main" id="{73903A0F-FAE9-5D4C-8584-8A5C075F5732}"/>
              </a:ext>
            </a:extLst>
          </p:cNvPr>
          <p:cNvSpPr>
            <a:spLocks noGrp="1"/>
          </p:cNvSpPr>
          <p:nvPr>
            <p:ph type="body" sz="quarter" idx="16" hasCustomPrompt="1"/>
          </p:nvPr>
        </p:nvSpPr>
        <p:spPr>
          <a:xfrm>
            <a:off x="3241964"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8" name="Text Placeholder 19">
            <a:extLst>
              <a:ext uri="{FF2B5EF4-FFF2-40B4-BE49-F238E27FC236}">
                <a16:creationId xmlns:a16="http://schemas.microsoft.com/office/drawing/2014/main" id="{6461707D-FF52-BA45-98A7-EE46F6E1116B}"/>
              </a:ext>
            </a:extLst>
          </p:cNvPr>
          <p:cNvSpPr>
            <a:spLocks noGrp="1"/>
          </p:cNvSpPr>
          <p:nvPr>
            <p:ph type="body" sz="quarter" idx="18" hasCustomPrompt="1"/>
          </p:nvPr>
        </p:nvSpPr>
        <p:spPr>
          <a:xfrm>
            <a:off x="983674" y="1651705"/>
            <a:ext cx="2070336"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9" name="Text Placeholder 15">
            <a:extLst>
              <a:ext uri="{FF2B5EF4-FFF2-40B4-BE49-F238E27FC236}">
                <a16:creationId xmlns:a16="http://schemas.microsoft.com/office/drawing/2014/main" id="{4AE5CB97-46F8-324F-B4B6-B023F474D507}"/>
              </a:ext>
            </a:extLst>
          </p:cNvPr>
          <p:cNvSpPr>
            <a:spLocks noGrp="1"/>
          </p:cNvSpPr>
          <p:nvPr>
            <p:ph type="body" sz="quarter" idx="19" hasCustomPrompt="1"/>
          </p:nvPr>
        </p:nvSpPr>
        <p:spPr>
          <a:xfrm>
            <a:off x="3241964"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1" name="Text Placeholder 15">
            <a:extLst>
              <a:ext uri="{FF2B5EF4-FFF2-40B4-BE49-F238E27FC236}">
                <a16:creationId xmlns:a16="http://schemas.microsoft.com/office/drawing/2014/main" id="{F0A46701-6862-5643-AD29-6940F63C04F2}"/>
              </a:ext>
            </a:extLst>
          </p:cNvPr>
          <p:cNvSpPr>
            <a:spLocks noGrp="1"/>
          </p:cNvSpPr>
          <p:nvPr>
            <p:ph type="body" sz="quarter" idx="20" hasCustomPrompt="1"/>
          </p:nvPr>
        </p:nvSpPr>
        <p:spPr>
          <a:xfrm>
            <a:off x="3241964"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2" name="Text Placeholder 19">
            <a:extLst>
              <a:ext uri="{FF2B5EF4-FFF2-40B4-BE49-F238E27FC236}">
                <a16:creationId xmlns:a16="http://schemas.microsoft.com/office/drawing/2014/main" id="{A35A2CE8-04B8-734D-9F5B-A346CD227E23}"/>
              </a:ext>
            </a:extLst>
          </p:cNvPr>
          <p:cNvSpPr>
            <a:spLocks noGrp="1"/>
          </p:cNvSpPr>
          <p:nvPr>
            <p:ph type="body" sz="quarter" idx="21" hasCustomPrompt="1"/>
          </p:nvPr>
        </p:nvSpPr>
        <p:spPr>
          <a:xfrm>
            <a:off x="983673"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3" name="Text Placeholder 15">
            <a:extLst>
              <a:ext uri="{FF2B5EF4-FFF2-40B4-BE49-F238E27FC236}">
                <a16:creationId xmlns:a16="http://schemas.microsoft.com/office/drawing/2014/main" id="{B5026FF1-C8A6-C24B-913E-1BDB8DFF7DE4}"/>
              </a:ext>
            </a:extLst>
          </p:cNvPr>
          <p:cNvSpPr>
            <a:spLocks noGrp="1"/>
          </p:cNvSpPr>
          <p:nvPr>
            <p:ph type="body" sz="quarter" idx="22" hasCustomPrompt="1"/>
          </p:nvPr>
        </p:nvSpPr>
        <p:spPr>
          <a:xfrm>
            <a:off x="3241964"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5" name="Text Placeholder 15">
            <a:extLst>
              <a:ext uri="{FF2B5EF4-FFF2-40B4-BE49-F238E27FC236}">
                <a16:creationId xmlns:a16="http://schemas.microsoft.com/office/drawing/2014/main" id="{A5C46C13-620D-7048-A3CC-BB867D6BD336}"/>
              </a:ext>
            </a:extLst>
          </p:cNvPr>
          <p:cNvSpPr>
            <a:spLocks noGrp="1"/>
          </p:cNvSpPr>
          <p:nvPr>
            <p:ph type="body" sz="quarter" idx="23" hasCustomPrompt="1"/>
          </p:nvPr>
        </p:nvSpPr>
        <p:spPr>
          <a:xfrm>
            <a:off x="3241964"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6" name="Text Placeholder 19">
            <a:extLst>
              <a:ext uri="{FF2B5EF4-FFF2-40B4-BE49-F238E27FC236}">
                <a16:creationId xmlns:a16="http://schemas.microsoft.com/office/drawing/2014/main" id="{20AFAFDC-CC41-7145-82BD-74FA1CFEAE83}"/>
              </a:ext>
            </a:extLst>
          </p:cNvPr>
          <p:cNvSpPr>
            <a:spLocks noGrp="1"/>
          </p:cNvSpPr>
          <p:nvPr>
            <p:ph type="body" sz="quarter" idx="24" hasCustomPrompt="1"/>
          </p:nvPr>
        </p:nvSpPr>
        <p:spPr>
          <a:xfrm>
            <a:off x="983673"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7" name="Text Placeholder 15">
            <a:extLst>
              <a:ext uri="{FF2B5EF4-FFF2-40B4-BE49-F238E27FC236}">
                <a16:creationId xmlns:a16="http://schemas.microsoft.com/office/drawing/2014/main" id="{B47CB709-2EE0-5944-B440-1E6C02CB4AD3}"/>
              </a:ext>
            </a:extLst>
          </p:cNvPr>
          <p:cNvSpPr>
            <a:spLocks noGrp="1"/>
          </p:cNvSpPr>
          <p:nvPr>
            <p:ph type="body" sz="quarter" idx="25" hasCustomPrompt="1"/>
          </p:nvPr>
        </p:nvSpPr>
        <p:spPr>
          <a:xfrm>
            <a:off x="3241964"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9" name="Text Placeholder 15">
            <a:extLst>
              <a:ext uri="{FF2B5EF4-FFF2-40B4-BE49-F238E27FC236}">
                <a16:creationId xmlns:a16="http://schemas.microsoft.com/office/drawing/2014/main" id="{0CFA8C83-0512-D345-B4B9-1732D9B3840F}"/>
              </a:ext>
            </a:extLst>
          </p:cNvPr>
          <p:cNvSpPr>
            <a:spLocks noGrp="1"/>
          </p:cNvSpPr>
          <p:nvPr>
            <p:ph type="body" sz="quarter" idx="26" hasCustomPrompt="1"/>
          </p:nvPr>
        </p:nvSpPr>
        <p:spPr>
          <a:xfrm>
            <a:off x="3241964"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0" name="Text Placeholder 19">
            <a:extLst>
              <a:ext uri="{FF2B5EF4-FFF2-40B4-BE49-F238E27FC236}">
                <a16:creationId xmlns:a16="http://schemas.microsoft.com/office/drawing/2014/main" id="{67A4DC3B-2E55-A442-A04C-6862CDB1A16D}"/>
              </a:ext>
            </a:extLst>
          </p:cNvPr>
          <p:cNvSpPr>
            <a:spLocks noGrp="1"/>
          </p:cNvSpPr>
          <p:nvPr>
            <p:ph type="body" sz="quarter" idx="27" hasCustomPrompt="1"/>
          </p:nvPr>
        </p:nvSpPr>
        <p:spPr>
          <a:xfrm>
            <a:off x="983673"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1" name="Text Placeholder 15">
            <a:extLst>
              <a:ext uri="{FF2B5EF4-FFF2-40B4-BE49-F238E27FC236}">
                <a16:creationId xmlns:a16="http://schemas.microsoft.com/office/drawing/2014/main" id="{D7B65A43-39B1-734E-A5F8-95D995583A09}"/>
              </a:ext>
            </a:extLst>
          </p:cNvPr>
          <p:cNvSpPr>
            <a:spLocks noGrp="1"/>
          </p:cNvSpPr>
          <p:nvPr>
            <p:ph type="body" sz="quarter" idx="28" hasCustomPrompt="1"/>
          </p:nvPr>
        </p:nvSpPr>
        <p:spPr>
          <a:xfrm>
            <a:off x="3241964"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3" name="Text Placeholder 15">
            <a:extLst>
              <a:ext uri="{FF2B5EF4-FFF2-40B4-BE49-F238E27FC236}">
                <a16:creationId xmlns:a16="http://schemas.microsoft.com/office/drawing/2014/main" id="{A11FB9AE-5419-DD44-B18A-64A84F256838}"/>
              </a:ext>
            </a:extLst>
          </p:cNvPr>
          <p:cNvSpPr>
            <a:spLocks noGrp="1"/>
          </p:cNvSpPr>
          <p:nvPr>
            <p:ph type="body" sz="quarter" idx="29" hasCustomPrompt="1"/>
          </p:nvPr>
        </p:nvSpPr>
        <p:spPr>
          <a:xfrm>
            <a:off x="8451273"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4" name="Text Placeholder 19">
            <a:extLst>
              <a:ext uri="{FF2B5EF4-FFF2-40B4-BE49-F238E27FC236}">
                <a16:creationId xmlns:a16="http://schemas.microsoft.com/office/drawing/2014/main" id="{607A5DDA-519B-4D41-BBC3-9DB04085D7C6}"/>
              </a:ext>
            </a:extLst>
          </p:cNvPr>
          <p:cNvSpPr>
            <a:spLocks noGrp="1"/>
          </p:cNvSpPr>
          <p:nvPr>
            <p:ph type="body" sz="quarter" idx="30" hasCustomPrompt="1"/>
          </p:nvPr>
        </p:nvSpPr>
        <p:spPr>
          <a:xfrm>
            <a:off x="6192982" y="1651705"/>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5" name="Text Placeholder 15">
            <a:extLst>
              <a:ext uri="{FF2B5EF4-FFF2-40B4-BE49-F238E27FC236}">
                <a16:creationId xmlns:a16="http://schemas.microsoft.com/office/drawing/2014/main" id="{F29B5F85-5CA2-4749-9D98-617B7166301C}"/>
              </a:ext>
            </a:extLst>
          </p:cNvPr>
          <p:cNvSpPr>
            <a:spLocks noGrp="1"/>
          </p:cNvSpPr>
          <p:nvPr>
            <p:ph type="body" sz="quarter" idx="31" hasCustomPrompt="1"/>
          </p:nvPr>
        </p:nvSpPr>
        <p:spPr>
          <a:xfrm>
            <a:off x="8451273"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7" name="Text Placeholder 15">
            <a:extLst>
              <a:ext uri="{FF2B5EF4-FFF2-40B4-BE49-F238E27FC236}">
                <a16:creationId xmlns:a16="http://schemas.microsoft.com/office/drawing/2014/main" id="{972B35CF-642F-7449-9B07-462079AF1CE5}"/>
              </a:ext>
            </a:extLst>
          </p:cNvPr>
          <p:cNvSpPr>
            <a:spLocks noGrp="1"/>
          </p:cNvSpPr>
          <p:nvPr>
            <p:ph type="body" sz="quarter" idx="32" hasCustomPrompt="1"/>
          </p:nvPr>
        </p:nvSpPr>
        <p:spPr>
          <a:xfrm>
            <a:off x="8451273"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8" name="Text Placeholder 19">
            <a:extLst>
              <a:ext uri="{FF2B5EF4-FFF2-40B4-BE49-F238E27FC236}">
                <a16:creationId xmlns:a16="http://schemas.microsoft.com/office/drawing/2014/main" id="{A979F8EE-BAF4-A047-91BA-F175C730A574}"/>
              </a:ext>
            </a:extLst>
          </p:cNvPr>
          <p:cNvSpPr>
            <a:spLocks noGrp="1"/>
          </p:cNvSpPr>
          <p:nvPr>
            <p:ph type="body" sz="quarter" idx="33" hasCustomPrompt="1"/>
          </p:nvPr>
        </p:nvSpPr>
        <p:spPr>
          <a:xfrm>
            <a:off x="6192982"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9" name="Text Placeholder 15">
            <a:extLst>
              <a:ext uri="{FF2B5EF4-FFF2-40B4-BE49-F238E27FC236}">
                <a16:creationId xmlns:a16="http://schemas.microsoft.com/office/drawing/2014/main" id="{18FE1538-E096-8547-BE9E-288BB782F037}"/>
              </a:ext>
            </a:extLst>
          </p:cNvPr>
          <p:cNvSpPr>
            <a:spLocks noGrp="1"/>
          </p:cNvSpPr>
          <p:nvPr>
            <p:ph type="body" sz="quarter" idx="34" hasCustomPrompt="1"/>
          </p:nvPr>
        </p:nvSpPr>
        <p:spPr>
          <a:xfrm>
            <a:off x="8451273"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1" name="Text Placeholder 15">
            <a:extLst>
              <a:ext uri="{FF2B5EF4-FFF2-40B4-BE49-F238E27FC236}">
                <a16:creationId xmlns:a16="http://schemas.microsoft.com/office/drawing/2014/main" id="{5136A393-B51B-E24A-9379-C904A0A542AB}"/>
              </a:ext>
            </a:extLst>
          </p:cNvPr>
          <p:cNvSpPr>
            <a:spLocks noGrp="1"/>
          </p:cNvSpPr>
          <p:nvPr>
            <p:ph type="body" sz="quarter" idx="35" hasCustomPrompt="1"/>
          </p:nvPr>
        </p:nvSpPr>
        <p:spPr>
          <a:xfrm>
            <a:off x="8451273"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2" name="Text Placeholder 19">
            <a:extLst>
              <a:ext uri="{FF2B5EF4-FFF2-40B4-BE49-F238E27FC236}">
                <a16:creationId xmlns:a16="http://schemas.microsoft.com/office/drawing/2014/main" id="{ADAF2AD5-3B73-F74E-BE48-F5C9BD0D2636}"/>
              </a:ext>
            </a:extLst>
          </p:cNvPr>
          <p:cNvSpPr>
            <a:spLocks noGrp="1"/>
          </p:cNvSpPr>
          <p:nvPr>
            <p:ph type="body" sz="quarter" idx="36" hasCustomPrompt="1"/>
          </p:nvPr>
        </p:nvSpPr>
        <p:spPr>
          <a:xfrm>
            <a:off x="6192982"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3" name="Text Placeholder 15">
            <a:extLst>
              <a:ext uri="{FF2B5EF4-FFF2-40B4-BE49-F238E27FC236}">
                <a16:creationId xmlns:a16="http://schemas.microsoft.com/office/drawing/2014/main" id="{6B4CE117-A0BF-1B4E-8F74-D51B891679F3}"/>
              </a:ext>
            </a:extLst>
          </p:cNvPr>
          <p:cNvSpPr>
            <a:spLocks noGrp="1"/>
          </p:cNvSpPr>
          <p:nvPr>
            <p:ph type="body" sz="quarter" idx="37" hasCustomPrompt="1"/>
          </p:nvPr>
        </p:nvSpPr>
        <p:spPr>
          <a:xfrm>
            <a:off x="8451273"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5" name="Text Placeholder 15">
            <a:extLst>
              <a:ext uri="{FF2B5EF4-FFF2-40B4-BE49-F238E27FC236}">
                <a16:creationId xmlns:a16="http://schemas.microsoft.com/office/drawing/2014/main" id="{C84035EA-14DE-014C-8FAA-31B02F3D4514}"/>
              </a:ext>
            </a:extLst>
          </p:cNvPr>
          <p:cNvSpPr>
            <a:spLocks noGrp="1"/>
          </p:cNvSpPr>
          <p:nvPr>
            <p:ph type="body" sz="quarter" idx="38" hasCustomPrompt="1"/>
          </p:nvPr>
        </p:nvSpPr>
        <p:spPr>
          <a:xfrm>
            <a:off x="8451273"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6" name="Text Placeholder 19">
            <a:extLst>
              <a:ext uri="{FF2B5EF4-FFF2-40B4-BE49-F238E27FC236}">
                <a16:creationId xmlns:a16="http://schemas.microsoft.com/office/drawing/2014/main" id="{14EDBE1E-18F0-1147-A61D-9A53DE5418F9}"/>
              </a:ext>
            </a:extLst>
          </p:cNvPr>
          <p:cNvSpPr>
            <a:spLocks noGrp="1"/>
          </p:cNvSpPr>
          <p:nvPr>
            <p:ph type="body" sz="quarter" idx="39" hasCustomPrompt="1"/>
          </p:nvPr>
        </p:nvSpPr>
        <p:spPr>
          <a:xfrm>
            <a:off x="6192982"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7" name="Text Placeholder 15">
            <a:extLst>
              <a:ext uri="{FF2B5EF4-FFF2-40B4-BE49-F238E27FC236}">
                <a16:creationId xmlns:a16="http://schemas.microsoft.com/office/drawing/2014/main" id="{4E350E05-0CA1-A74C-80A0-CC760BEA90BA}"/>
              </a:ext>
            </a:extLst>
          </p:cNvPr>
          <p:cNvSpPr>
            <a:spLocks noGrp="1"/>
          </p:cNvSpPr>
          <p:nvPr>
            <p:ph type="body" sz="quarter" idx="40" hasCustomPrompt="1"/>
          </p:nvPr>
        </p:nvSpPr>
        <p:spPr>
          <a:xfrm>
            <a:off x="8451273"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9" name="Text Placeholder 3">
            <a:extLst>
              <a:ext uri="{FF2B5EF4-FFF2-40B4-BE49-F238E27FC236}">
                <a16:creationId xmlns:a16="http://schemas.microsoft.com/office/drawing/2014/main" id="{3E63BD6D-CBC2-9C4A-9559-E7FB7067A57D}"/>
              </a:ext>
            </a:extLst>
          </p:cNvPr>
          <p:cNvSpPr>
            <a:spLocks noGrp="1"/>
          </p:cNvSpPr>
          <p:nvPr>
            <p:ph type="body" sz="quarter" idx="12"/>
          </p:nvPr>
        </p:nvSpPr>
        <p:spPr>
          <a:xfrm rot="5400000" flipV="1">
            <a:off x="26979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3" name="Text Placeholder 3">
            <a:extLst>
              <a:ext uri="{FF2B5EF4-FFF2-40B4-BE49-F238E27FC236}">
                <a16:creationId xmlns:a16="http://schemas.microsoft.com/office/drawing/2014/main" id="{21B981B5-ED82-0B48-8462-57604ABCF964}"/>
              </a:ext>
            </a:extLst>
          </p:cNvPr>
          <p:cNvSpPr>
            <a:spLocks noGrp="1"/>
          </p:cNvSpPr>
          <p:nvPr>
            <p:ph type="body" sz="quarter" idx="41"/>
          </p:nvPr>
        </p:nvSpPr>
        <p:spPr>
          <a:xfrm rot="5400000" flipV="1">
            <a:off x="26979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4" name="Text Placeholder 3">
            <a:extLst>
              <a:ext uri="{FF2B5EF4-FFF2-40B4-BE49-F238E27FC236}">
                <a16:creationId xmlns:a16="http://schemas.microsoft.com/office/drawing/2014/main" id="{6925EE29-1908-E24F-A590-2F6E8F5D62E0}"/>
              </a:ext>
            </a:extLst>
          </p:cNvPr>
          <p:cNvSpPr>
            <a:spLocks noGrp="1"/>
          </p:cNvSpPr>
          <p:nvPr>
            <p:ph type="body" sz="quarter" idx="42"/>
          </p:nvPr>
        </p:nvSpPr>
        <p:spPr>
          <a:xfrm rot="5400000" flipV="1">
            <a:off x="26979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5" name="Text Placeholder 3">
            <a:extLst>
              <a:ext uri="{FF2B5EF4-FFF2-40B4-BE49-F238E27FC236}">
                <a16:creationId xmlns:a16="http://schemas.microsoft.com/office/drawing/2014/main" id="{F5E6FD79-525D-924D-BA82-20458BB15783}"/>
              </a:ext>
            </a:extLst>
          </p:cNvPr>
          <p:cNvSpPr>
            <a:spLocks noGrp="1"/>
          </p:cNvSpPr>
          <p:nvPr>
            <p:ph type="body" sz="quarter" idx="43"/>
          </p:nvPr>
        </p:nvSpPr>
        <p:spPr>
          <a:xfrm rot="5400000" flipV="1">
            <a:off x="26979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6" name="Text Placeholder 3">
            <a:extLst>
              <a:ext uri="{FF2B5EF4-FFF2-40B4-BE49-F238E27FC236}">
                <a16:creationId xmlns:a16="http://schemas.microsoft.com/office/drawing/2014/main" id="{88324491-76C0-DB4B-B42C-8069A1B391FB}"/>
              </a:ext>
            </a:extLst>
          </p:cNvPr>
          <p:cNvSpPr>
            <a:spLocks noGrp="1"/>
          </p:cNvSpPr>
          <p:nvPr>
            <p:ph type="body" sz="quarter" idx="44"/>
          </p:nvPr>
        </p:nvSpPr>
        <p:spPr>
          <a:xfrm rot="5400000" flipV="1">
            <a:off x="79176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7" name="Text Placeholder 3">
            <a:extLst>
              <a:ext uri="{FF2B5EF4-FFF2-40B4-BE49-F238E27FC236}">
                <a16:creationId xmlns:a16="http://schemas.microsoft.com/office/drawing/2014/main" id="{70387710-5A8F-9B4A-B7D1-5D62B285DDA3}"/>
              </a:ext>
            </a:extLst>
          </p:cNvPr>
          <p:cNvSpPr>
            <a:spLocks noGrp="1"/>
          </p:cNvSpPr>
          <p:nvPr>
            <p:ph type="body" sz="quarter" idx="45"/>
          </p:nvPr>
        </p:nvSpPr>
        <p:spPr>
          <a:xfrm rot="5400000" flipV="1">
            <a:off x="79176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8" name="Text Placeholder 3">
            <a:extLst>
              <a:ext uri="{FF2B5EF4-FFF2-40B4-BE49-F238E27FC236}">
                <a16:creationId xmlns:a16="http://schemas.microsoft.com/office/drawing/2014/main" id="{8E348DC9-4C76-0E44-86E9-5FF76283F5AB}"/>
              </a:ext>
            </a:extLst>
          </p:cNvPr>
          <p:cNvSpPr>
            <a:spLocks noGrp="1"/>
          </p:cNvSpPr>
          <p:nvPr>
            <p:ph type="body" sz="quarter" idx="46"/>
          </p:nvPr>
        </p:nvSpPr>
        <p:spPr>
          <a:xfrm rot="5400000" flipV="1">
            <a:off x="79176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9" name="Text Placeholder 3">
            <a:extLst>
              <a:ext uri="{FF2B5EF4-FFF2-40B4-BE49-F238E27FC236}">
                <a16:creationId xmlns:a16="http://schemas.microsoft.com/office/drawing/2014/main" id="{37C79900-15C3-7A48-BC70-A56B51C58737}"/>
              </a:ext>
            </a:extLst>
          </p:cNvPr>
          <p:cNvSpPr>
            <a:spLocks noGrp="1"/>
          </p:cNvSpPr>
          <p:nvPr>
            <p:ph type="body" sz="quarter" idx="47"/>
          </p:nvPr>
        </p:nvSpPr>
        <p:spPr>
          <a:xfrm rot="5400000" flipV="1">
            <a:off x="79176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5616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heet 10 People">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EDBBFFA3-A2CD-F14E-B697-4388D072E163}"/>
              </a:ext>
            </a:extLst>
          </p:cNvPr>
          <p:cNvSpPr>
            <a:spLocks noGrp="1"/>
          </p:cNvSpPr>
          <p:nvPr>
            <p:ph type="pic" sz="quarter" idx="17"/>
          </p:nvPr>
        </p:nvSpPr>
        <p:spPr>
          <a:xfrm>
            <a:off x="6096000"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4" name="Picture Placeholder 25">
            <a:extLst>
              <a:ext uri="{FF2B5EF4-FFF2-40B4-BE49-F238E27FC236}">
                <a16:creationId xmlns:a16="http://schemas.microsoft.com/office/drawing/2014/main" id="{A206AA61-66D3-0845-B4C0-33F03B803D7C}"/>
              </a:ext>
            </a:extLst>
          </p:cNvPr>
          <p:cNvSpPr>
            <a:spLocks noGrp="1"/>
          </p:cNvSpPr>
          <p:nvPr>
            <p:ph type="pic" sz="quarter" idx="18"/>
          </p:nvPr>
        </p:nvSpPr>
        <p:spPr>
          <a:xfrm>
            <a:off x="7851453"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5" name="Picture Placeholder 25">
            <a:extLst>
              <a:ext uri="{FF2B5EF4-FFF2-40B4-BE49-F238E27FC236}">
                <a16:creationId xmlns:a16="http://schemas.microsoft.com/office/drawing/2014/main" id="{07612329-B150-4249-8131-56D9AE94E168}"/>
              </a:ext>
            </a:extLst>
          </p:cNvPr>
          <p:cNvSpPr>
            <a:spLocks noGrp="1"/>
          </p:cNvSpPr>
          <p:nvPr>
            <p:ph type="pic" sz="quarter" idx="19"/>
          </p:nvPr>
        </p:nvSpPr>
        <p:spPr>
          <a:xfrm>
            <a:off x="9606906"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53" name="Picture Placeholder 25">
            <a:extLst>
              <a:ext uri="{FF2B5EF4-FFF2-40B4-BE49-F238E27FC236}">
                <a16:creationId xmlns:a16="http://schemas.microsoft.com/office/drawing/2014/main" id="{C084BDC3-0889-0D49-8071-14E96922EEDB}"/>
              </a:ext>
            </a:extLst>
          </p:cNvPr>
          <p:cNvSpPr>
            <a:spLocks noGrp="1"/>
          </p:cNvSpPr>
          <p:nvPr>
            <p:ph type="pic" sz="quarter" idx="37"/>
          </p:nvPr>
        </p:nvSpPr>
        <p:spPr>
          <a:xfrm>
            <a:off x="6096000"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4" name="Picture Placeholder 25">
            <a:extLst>
              <a:ext uri="{FF2B5EF4-FFF2-40B4-BE49-F238E27FC236}">
                <a16:creationId xmlns:a16="http://schemas.microsoft.com/office/drawing/2014/main" id="{3FF301E6-0022-4744-B446-99F19C7A998E}"/>
              </a:ext>
            </a:extLst>
          </p:cNvPr>
          <p:cNvSpPr>
            <a:spLocks noGrp="1"/>
          </p:cNvSpPr>
          <p:nvPr>
            <p:ph type="pic" sz="quarter" idx="38"/>
          </p:nvPr>
        </p:nvSpPr>
        <p:spPr>
          <a:xfrm>
            <a:off x="7851453"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5" name="Picture Placeholder 25">
            <a:extLst>
              <a:ext uri="{FF2B5EF4-FFF2-40B4-BE49-F238E27FC236}">
                <a16:creationId xmlns:a16="http://schemas.microsoft.com/office/drawing/2014/main" id="{18EF99DA-A4C7-1849-BAB5-411D04CB834A}"/>
              </a:ext>
            </a:extLst>
          </p:cNvPr>
          <p:cNvSpPr>
            <a:spLocks noGrp="1"/>
          </p:cNvSpPr>
          <p:nvPr>
            <p:ph type="pic" sz="quarter" idx="39"/>
          </p:nvPr>
        </p:nvSpPr>
        <p:spPr>
          <a:xfrm>
            <a:off x="9606906"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pic>
        <p:nvPicPr>
          <p:cNvPr id="45" name="Graphic 44">
            <a:extLst>
              <a:ext uri="{FF2B5EF4-FFF2-40B4-BE49-F238E27FC236}">
                <a16:creationId xmlns:a16="http://schemas.microsoft.com/office/drawing/2014/main" id="{00C8EB51-B12D-3044-99D4-AEBD8D3F420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9" name="Straight Connector 48">
            <a:extLst>
              <a:ext uri="{FF2B5EF4-FFF2-40B4-BE49-F238E27FC236}">
                <a16:creationId xmlns:a16="http://schemas.microsoft.com/office/drawing/2014/main" id="{2DDE932D-4279-0B4C-9F06-030319DB3F60}"/>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4">
            <a:extLst>
              <a:ext uri="{FF2B5EF4-FFF2-40B4-BE49-F238E27FC236}">
                <a16:creationId xmlns:a16="http://schemas.microsoft.com/office/drawing/2014/main" id="{AD83CE71-940B-FD4B-B6D2-DF9A5A50C369}"/>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A33A47FE-0A8B-6842-A292-88A20A0CA1C0}"/>
              </a:ext>
            </a:extLst>
          </p:cNvPr>
          <p:cNvSpPr>
            <a:spLocks noGrp="1"/>
          </p:cNvSpPr>
          <p:nvPr>
            <p:ph type="body" sz="quarter" idx="40"/>
          </p:nvPr>
        </p:nvSpPr>
        <p:spPr>
          <a:xfrm>
            <a:off x="762000"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59" name="Text Placeholder 5">
            <a:extLst>
              <a:ext uri="{FF2B5EF4-FFF2-40B4-BE49-F238E27FC236}">
                <a16:creationId xmlns:a16="http://schemas.microsoft.com/office/drawing/2014/main" id="{C1F1AAC9-1EF7-5B47-9ABE-0F480D300E24}"/>
              </a:ext>
            </a:extLst>
          </p:cNvPr>
          <p:cNvSpPr>
            <a:spLocks noGrp="1"/>
          </p:cNvSpPr>
          <p:nvPr>
            <p:ph type="body" sz="quarter" idx="41"/>
          </p:nvPr>
        </p:nvSpPr>
        <p:spPr>
          <a:xfrm>
            <a:off x="762000"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62" name="Text Placeholder 5">
            <a:extLst>
              <a:ext uri="{FF2B5EF4-FFF2-40B4-BE49-F238E27FC236}">
                <a16:creationId xmlns:a16="http://schemas.microsoft.com/office/drawing/2014/main" id="{02FE9A3A-0B3C-4244-A8F6-9A6E5AFF89F2}"/>
              </a:ext>
            </a:extLst>
          </p:cNvPr>
          <p:cNvSpPr>
            <a:spLocks noGrp="1"/>
          </p:cNvSpPr>
          <p:nvPr>
            <p:ph type="body" sz="quarter" idx="42"/>
          </p:nvPr>
        </p:nvSpPr>
        <p:spPr>
          <a:xfrm>
            <a:off x="762000"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40" name="Text Placeholder 29">
            <a:extLst>
              <a:ext uri="{FF2B5EF4-FFF2-40B4-BE49-F238E27FC236}">
                <a16:creationId xmlns:a16="http://schemas.microsoft.com/office/drawing/2014/main" id="{50A3D184-BA88-DD47-8068-EF5A6918134C}"/>
              </a:ext>
            </a:extLst>
          </p:cNvPr>
          <p:cNvSpPr>
            <a:spLocks noGrp="1"/>
          </p:cNvSpPr>
          <p:nvPr>
            <p:ph type="body" sz="quarter" idx="24" hasCustomPrompt="1"/>
          </p:nvPr>
        </p:nvSpPr>
        <p:spPr>
          <a:xfrm>
            <a:off x="6131706"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41" name="Text Placeholder 29">
            <a:extLst>
              <a:ext uri="{FF2B5EF4-FFF2-40B4-BE49-F238E27FC236}">
                <a16:creationId xmlns:a16="http://schemas.microsoft.com/office/drawing/2014/main" id="{815D361C-E62F-2743-B2BB-7E45551A1652}"/>
              </a:ext>
            </a:extLst>
          </p:cNvPr>
          <p:cNvSpPr>
            <a:spLocks noGrp="1"/>
          </p:cNvSpPr>
          <p:nvPr>
            <p:ph type="body" sz="quarter" idx="25" hasCustomPrompt="1"/>
          </p:nvPr>
        </p:nvSpPr>
        <p:spPr>
          <a:xfrm>
            <a:off x="6131706"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65" name="Text Placeholder 29">
            <a:extLst>
              <a:ext uri="{FF2B5EF4-FFF2-40B4-BE49-F238E27FC236}">
                <a16:creationId xmlns:a16="http://schemas.microsoft.com/office/drawing/2014/main" id="{71DD76DA-F564-DA4F-AF86-1AA6DAFD84A5}"/>
              </a:ext>
            </a:extLst>
          </p:cNvPr>
          <p:cNvSpPr>
            <a:spLocks noGrp="1"/>
          </p:cNvSpPr>
          <p:nvPr>
            <p:ph type="body" sz="quarter" idx="43" hasCustomPrompt="1"/>
          </p:nvPr>
        </p:nvSpPr>
        <p:spPr>
          <a:xfrm>
            <a:off x="7934002"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69" name="Text Placeholder 29">
            <a:extLst>
              <a:ext uri="{FF2B5EF4-FFF2-40B4-BE49-F238E27FC236}">
                <a16:creationId xmlns:a16="http://schemas.microsoft.com/office/drawing/2014/main" id="{537E5947-B22E-A843-B263-87F48552BABB}"/>
              </a:ext>
            </a:extLst>
          </p:cNvPr>
          <p:cNvSpPr>
            <a:spLocks noGrp="1"/>
          </p:cNvSpPr>
          <p:nvPr>
            <p:ph type="body" sz="quarter" idx="44" hasCustomPrompt="1"/>
          </p:nvPr>
        </p:nvSpPr>
        <p:spPr>
          <a:xfrm>
            <a:off x="7934002"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75" name="Text Placeholder 29">
            <a:extLst>
              <a:ext uri="{FF2B5EF4-FFF2-40B4-BE49-F238E27FC236}">
                <a16:creationId xmlns:a16="http://schemas.microsoft.com/office/drawing/2014/main" id="{0338BDAA-FFCB-4842-95CB-50ABA127241E}"/>
              </a:ext>
            </a:extLst>
          </p:cNvPr>
          <p:cNvSpPr>
            <a:spLocks noGrp="1"/>
          </p:cNvSpPr>
          <p:nvPr>
            <p:ph type="body" sz="quarter" idx="45" hasCustomPrompt="1"/>
          </p:nvPr>
        </p:nvSpPr>
        <p:spPr>
          <a:xfrm>
            <a:off x="9670037"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1" name="Text Placeholder 29">
            <a:extLst>
              <a:ext uri="{FF2B5EF4-FFF2-40B4-BE49-F238E27FC236}">
                <a16:creationId xmlns:a16="http://schemas.microsoft.com/office/drawing/2014/main" id="{543F1667-53EB-5B48-9D2B-6762692D9421}"/>
              </a:ext>
            </a:extLst>
          </p:cNvPr>
          <p:cNvSpPr>
            <a:spLocks noGrp="1"/>
          </p:cNvSpPr>
          <p:nvPr>
            <p:ph type="body" sz="quarter" idx="46" hasCustomPrompt="1"/>
          </p:nvPr>
        </p:nvSpPr>
        <p:spPr>
          <a:xfrm>
            <a:off x="9670037"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2" name="Text Placeholder 29">
            <a:extLst>
              <a:ext uri="{FF2B5EF4-FFF2-40B4-BE49-F238E27FC236}">
                <a16:creationId xmlns:a16="http://schemas.microsoft.com/office/drawing/2014/main" id="{C30CDD47-8671-2341-8D93-B9D01826A59D}"/>
              </a:ext>
            </a:extLst>
          </p:cNvPr>
          <p:cNvSpPr>
            <a:spLocks noGrp="1"/>
          </p:cNvSpPr>
          <p:nvPr>
            <p:ph type="body" sz="quarter" idx="47" hasCustomPrompt="1"/>
          </p:nvPr>
        </p:nvSpPr>
        <p:spPr>
          <a:xfrm>
            <a:off x="6131706"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3" name="Text Placeholder 29">
            <a:extLst>
              <a:ext uri="{FF2B5EF4-FFF2-40B4-BE49-F238E27FC236}">
                <a16:creationId xmlns:a16="http://schemas.microsoft.com/office/drawing/2014/main" id="{D69595BF-364A-5048-87F7-8123429EF1DD}"/>
              </a:ext>
            </a:extLst>
          </p:cNvPr>
          <p:cNvSpPr>
            <a:spLocks noGrp="1"/>
          </p:cNvSpPr>
          <p:nvPr>
            <p:ph type="body" sz="quarter" idx="48" hasCustomPrompt="1"/>
          </p:nvPr>
        </p:nvSpPr>
        <p:spPr>
          <a:xfrm>
            <a:off x="6131706"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4" name="Text Placeholder 29">
            <a:extLst>
              <a:ext uri="{FF2B5EF4-FFF2-40B4-BE49-F238E27FC236}">
                <a16:creationId xmlns:a16="http://schemas.microsoft.com/office/drawing/2014/main" id="{D9A2FD1E-E557-3843-B46E-7BAEDB74099F}"/>
              </a:ext>
            </a:extLst>
          </p:cNvPr>
          <p:cNvSpPr>
            <a:spLocks noGrp="1"/>
          </p:cNvSpPr>
          <p:nvPr>
            <p:ph type="body" sz="quarter" idx="49" hasCustomPrompt="1"/>
          </p:nvPr>
        </p:nvSpPr>
        <p:spPr>
          <a:xfrm>
            <a:off x="7934002"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5" name="Text Placeholder 29">
            <a:extLst>
              <a:ext uri="{FF2B5EF4-FFF2-40B4-BE49-F238E27FC236}">
                <a16:creationId xmlns:a16="http://schemas.microsoft.com/office/drawing/2014/main" id="{538C3615-91EF-704A-AF07-0A1291D45722}"/>
              </a:ext>
            </a:extLst>
          </p:cNvPr>
          <p:cNvSpPr>
            <a:spLocks noGrp="1"/>
          </p:cNvSpPr>
          <p:nvPr>
            <p:ph type="body" sz="quarter" idx="50" hasCustomPrompt="1"/>
          </p:nvPr>
        </p:nvSpPr>
        <p:spPr>
          <a:xfrm>
            <a:off x="7934002"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6" name="Text Placeholder 29">
            <a:extLst>
              <a:ext uri="{FF2B5EF4-FFF2-40B4-BE49-F238E27FC236}">
                <a16:creationId xmlns:a16="http://schemas.microsoft.com/office/drawing/2014/main" id="{75854DC1-4913-DD4D-8E65-460A6ECD5919}"/>
              </a:ext>
            </a:extLst>
          </p:cNvPr>
          <p:cNvSpPr>
            <a:spLocks noGrp="1"/>
          </p:cNvSpPr>
          <p:nvPr>
            <p:ph type="body" sz="quarter" idx="51" hasCustomPrompt="1"/>
          </p:nvPr>
        </p:nvSpPr>
        <p:spPr>
          <a:xfrm>
            <a:off x="9670037"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7" name="Text Placeholder 29">
            <a:extLst>
              <a:ext uri="{FF2B5EF4-FFF2-40B4-BE49-F238E27FC236}">
                <a16:creationId xmlns:a16="http://schemas.microsoft.com/office/drawing/2014/main" id="{B3D54FC9-7326-7542-8297-758DAB319500}"/>
              </a:ext>
            </a:extLst>
          </p:cNvPr>
          <p:cNvSpPr>
            <a:spLocks noGrp="1"/>
          </p:cNvSpPr>
          <p:nvPr>
            <p:ph type="body" sz="quarter" idx="52" hasCustomPrompt="1"/>
          </p:nvPr>
        </p:nvSpPr>
        <p:spPr>
          <a:xfrm>
            <a:off x="9670037"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Tree>
    <p:extLst>
      <p:ext uri="{BB962C8B-B14F-4D97-AF65-F5344CB8AC3E}">
        <p14:creationId xmlns:p14="http://schemas.microsoft.com/office/powerpoint/2010/main" val="37270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617213-8D50-A344-8D9F-775B41ECC739}"/>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5" name="Picture Placeholder 3">
            <a:extLst>
              <a:ext uri="{FF2B5EF4-FFF2-40B4-BE49-F238E27FC236}">
                <a16:creationId xmlns:a16="http://schemas.microsoft.com/office/drawing/2014/main" id="{F8665830-D911-1B41-B838-B3F12F360698}"/>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6" name="Picture Placeholder 3">
            <a:extLst>
              <a:ext uri="{FF2B5EF4-FFF2-40B4-BE49-F238E27FC236}">
                <a16:creationId xmlns:a16="http://schemas.microsoft.com/office/drawing/2014/main" id="{8F7F65AA-8655-E645-BBC7-0F925E7F4B0E}"/>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 name="Picture Placeholder 3">
            <a:extLst>
              <a:ext uri="{FF2B5EF4-FFF2-40B4-BE49-F238E27FC236}">
                <a16:creationId xmlns:a16="http://schemas.microsoft.com/office/drawing/2014/main" id="{9032F8EA-7610-D240-A17B-A7F1B7EEBB9F}"/>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pic>
        <p:nvPicPr>
          <p:cNvPr id="8" name="Graphic 7">
            <a:extLst>
              <a:ext uri="{FF2B5EF4-FFF2-40B4-BE49-F238E27FC236}">
                <a16:creationId xmlns:a16="http://schemas.microsoft.com/office/drawing/2014/main" id="{EE387AFA-DA58-A84E-AEAF-53FE8BF639D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9" name="Straight Connector 8">
            <a:extLst>
              <a:ext uri="{FF2B5EF4-FFF2-40B4-BE49-F238E27FC236}">
                <a16:creationId xmlns:a16="http://schemas.microsoft.com/office/drawing/2014/main" id="{F1B5027A-E562-2844-8CDB-5268115B56B3}"/>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6D1BB1A-FB3E-FD4F-BF19-8BC2D65CF069}"/>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11" name="Text Placeholder 5">
            <a:extLst>
              <a:ext uri="{FF2B5EF4-FFF2-40B4-BE49-F238E27FC236}">
                <a16:creationId xmlns:a16="http://schemas.microsoft.com/office/drawing/2014/main" id="{0FA0A9B8-1A50-094B-8D4F-849E2B109769}"/>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B2687152-1D00-1249-A2EA-6C1BE7FFA314}"/>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00D84F56-2B0A-1644-9249-87E8D3573AD5}"/>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25827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FA649-5F56-BC4D-BB78-4ECCBC2AEA2B}"/>
              </a:ext>
            </a:extLst>
          </p:cNvPr>
          <p:cNvSpPr>
            <a:spLocks noGrp="1"/>
          </p:cNvSpPr>
          <p:nvPr>
            <p:ph type="title"/>
          </p:nvPr>
        </p:nvSpPr>
        <p:spPr>
          <a:xfrm>
            <a:off x="609600" y="465609"/>
            <a:ext cx="10972800" cy="82296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450B4F-660E-744F-AC66-5FC7B24BCE9B}"/>
              </a:ext>
            </a:extLst>
          </p:cNvPr>
          <p:cNvSpPr>
            <a:spLocks noGrp="1"/>
          </p:cNvSpPr>
          <p:nvPr>
            <p:ph type="body" idx="1"/>
          </p:nvPr>
        </p:nvSpPr>
        <p:spPr>
          <a:xfrm>
            <a:off x="609600" y="1483980"/>
            <a:ext cx="10972800" cy="4735949"/>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90622766-BD90-F94C-884D-194937799C64}"/>
              </a:ext>
            </a:extLst>
          </p:cNvPr>
          <p:cNvSpPr/>
          <p:nvPr userDrawn="1"/>
        </p:nvSpPr>
        <p:spPr>
          <a:xfrm>
            <a:off x="0" y="-394443"/>
            <a:ext cx="228600" cy="223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80259-830D-EA48-8D28-065589F40527}"/>
              </a:ext>
            </a:extLst>
          </p:cNvPr>
          <p:cNvSpPr/>
          <p:nvPr userDrawn="1"/>
        </p:nvSpPr>
        <p:spPr>
          <a:xfrm>
            <a:off x="308344" y="-394443"/>
            <a:ext cx="228600" cy="2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271364-D8A1-C744-BAAD-B626BB54F9EF}"/>
              </a:ext>
            </a:extLst>
          </p:cNvPr>
          <p:cNvSpPr/>
          <p:nvPr userDrawn="1"/>
        </p:nvSpPr>
        <p:spPr>
          <a:xfrm>
            <a:off x="616688" y="-394443"/>
            <a:ext cx="228600" cy="223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CED88-FA0C-C14A-98F6-910A9888205B}"/>
              </a:ext>
            </a:extLst>
          </p:cNvPr>
          <p:cNvSpPr/>
          <p:nvPr userDrawn="1"/>
        </p:nvSpPr>
        <p:spPr>
          <a:xfrm>
            <a:off x="925032" y="-394443"/>
            <a:ext cx="228600" cy="22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FDB31-1A55-7144-9A51-9E8BE1A8DF18}"/>
              </a:ext>
            </a:extLst>
          </p:cNvPr>
          <p:cNvSpPr/>
          <p:nvPr userDrawn="1"/>
        </p:nvSpPr>
        <p:spPr>
          <a:xfrm>
            <a:off x="1233376" y="-394443"/>
            <a:ext cx="228600" cy="2232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93E1F-4A6C-FD48-AB97-796FF99CF571}"/>
              </a:ext>
            </a:extLst>
          </p:cNvPr>
          <p:cNvSpPr/>
          <p:nvPr userDrawn="1"/>
        </p:nvSpPr>
        <p:spPr>
          <a:xfrm>
            <a:off x="1541720" y="-394443"/>
            <a:ext cx="228600" cy="223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24E0DD-9F35-9CF6-0C08-461A67FEF353}"/>
              </a:ext>
            </a:extLst>
          </p:cNvPr>
          <p:cNvSpPr txBox="1"/>
          <p:nvPr userDrawn="1">
            <p:extLst>
              <p:ext uri="{1162E1C5-73C7-4A58-AE30-91384D911F3F}">
                <p184:classification xmlns:p184="http://schemas.microsoft.com/office/powerpoint/2018/4/main" val="ftr"/>
              </p:ext>
            </p:extLst>
          </p:nvPr>
        </p:nvSpPr>
        <p:spPr>
          <a:xfrm>
            <a:off x="4633087" y="6642100"/>
            <a:ext cx="29543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Confidential - Not for Public Consumption or Distribution</a:t>
            </a:r>
          </a:p>
        </p:txBody>
      </p:sp>
    </p:spTree>
    <p:extLst>
      <p:ext uri="{BB962C8B-B14F-4D97-AF65-F5344CB8AC3E}">
        <p14:creationId xmlns:p14="http://schemas.microsoft.com/office/powerpoint/2010/main" val="3083512564"/>
      </p:ext>
    </p:extLst>
  </p:cSld>
  <p:clrMap bg1="lt1" tx1="dk1" bg2="lt2" tx2="dk2" accent1="accent1" accent2="accent2" accent3="accent3" accent4="accent4" accent5="accent5" accent6="accent6" hlink="hlink" folHlink="folHlink"/>
  <p:sldLayoutIdLst>
    <p:sldLayoutId id="2147484188" r:id="rId1"/>
    <p:sldLayoutId id="2147483701" r:id="rId2"/>
    <p:sldLayoutId id="2147484191" r:id="rId3"/>
    <p:sldLayoutId id="2147484192" r:id="rId4"/>
    <p:sldLayoutId id="2147484193" r:id="rId5"/>
    <p:sldLayoutId id="2147484194" r:id="rId6"/>
    <p:sldLayoutId id="2147484195" r:id="rId7"/>
    <p:sldLayoutId id="2147484190" r:id="rId8"/>
    <p:sldLayoutId id="2147484196" r:id="rId9"/>
    <p:sldLayoutId id="2147483655" r:id="rId10"/>
    <p:sldLayoutId id="2147483650" r:id="rId11"/>
    <p:sldLayoutId id="2147484197" r:id="rId12"/>
    <p:sldLayoutId id="2147484198" r:id="rId13"/>
    <p:sldLayoutId id="2147484200" r:id="rId14"/>
    <p:sldLayoutId id="2147484201" r:id="rId15"/>
    <p:sldLayoutId id="2147484202" r:id="rId16"/>
    <p:sldLayoutId id="2147484109" r:id="rId17"/>
    <p:sldLayoutId id="2147484108" r:id="rId18"/>
  </p:sldLayoutIdLst>
  <p:hf hdr="0" dt="0"/>
  <p:txStyles>
    <p:titleStyle>
      <a:lvl1pPr algn="l" defTabSz="914400" rtl="0" eaLnBrk="1" latinLnBrk="0" hangingPunct="1">
        <a:lnSpc>
          <a:spcPct val="90000"/>
        </a:lnSpc>
        <a:spcBef>
          <a:spcPct val="0"/>
        </a:spcBef>
        <a:buNone/>
        <a:defRPr sz="3000" b="1" i="0" kern="1200">
          <a:solidFill>
            <a:schemeClr val="accent1"/>
          </a:solidFill>
          <a:latin typeface="+mj-lt"/>
          <a:ea typeface="Roboto Black" panose="02000000000000000000" pitchFamily="2" charset="0"/>
          <a:cs typeface="Roboto Black" panose="02000000000000000000" pitchFamily="2" charset="0"/>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7296" userDrawn="1">
          <p15:clr>
            <a:srgbClr val="F26B43"/>
          </p15:clr>
        </p15:guide>
        <p15:guide id="4" pos="384" userDrawn="1">
          <p15:clr>
            <a:srgbClr val="F26B43"/>
          </p15:clr>
        </p15:guide>
        <p15:guide id="5" pos="4954" userDrawn="1">
          <p15:clr>
            <a:srgbClr val="F26B43"/>
          </p15:clr>
        </p15:guide>
        <p15:guide id="6" pos="5073" userDrawn="1">
          <p15:clr>
            <a:srgbClr val="F26B43"/>
          </p15:clr>
        </p15:guide>
        <p15:guide id="7" pos="2608" userDrawn="1">
          <p15:clr>
            <a:srgbClr val="F26B43"/>
          </p15:clr>
        </p15:guide>
        <p15:guide id="8" pos="2728" userDrawn="1">
          <p15:clr>
            <a:srgbClr val="F26B43"/>
          </p15:clr>
        </p15:guide>
        <p15:guide id="9" orient="horz" pos="3504" userDrawn="1">
          <p15:clr>
            <a:srgbClr val="F26B43"/>
          </p15:clr>
        </p15:guide>
        <p15:guide id="10" orient="horz" pos="3384" userDrawn="1">
          <p15:clr>
            <a:srgbClr val="F26B43"/>
          </p15:clr>
        </p15:guide>
        <p15:guide id="12" orient="horz" pos="2856" userDrawn="1">
          <p15:clr>
            <a:srgbClr val="F26B43"/>
          </p15:clr>
        </p15:guide>
        <p15:guide id="13" orient="horz" pos="2744" userDrawn="1">
          <p15:clr>
            <a:srgbClr val="F26B43"/>
          </p15:clr>
        </p15:guide>
        <p15:guide id="14" orient="horz" pos="2216" userDrawn="1">
          <p15:clr>
            <a:srgbClr val="F26B43"/>
          </p15:clr>
        </p15:guide>
        <p15:guide id="15" orient="horz" pos="2100" userDrawn="1">
          <p15:clr>
            <a:srgbClr val="F26B43"/>
          </p15:clr>
        </p15:guide>
        <p15:guide id="16" orient="horz" pos="1574" userDrawn="1">
          <p15:clr>
            <a:srgbClr val="F26B43"/>
          </p15:clr>
        </p15:guide>
        <p15:guide id="17" orient="horz" pos="1460" userDrawn="1">
          <p15:clr>
            <a:srgbClr val="F26B43"/>
          </p15:clr>
        </p15:guide>
        <p15:guide id="18" orient="horz" pos="930" userDrawn="1">
          <p15:clr>
            <a:srgbClr val="F26B43"/>
          </p15:clr>
        </p15:guide>
        <p15:guide id="1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ungsten-network.com/video/check-your-invoice-statu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hyperlink" Target="https://www.tungsten-network.com/video/check-your-invoice-status/" TargetMode="External"/><Relationship Id="rId5" Type="http://schemas.openxmlformats.org/officeDocument/2006/relationships/image" Target="../media/image1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E5B741CC-292E-E247-ADFE-7704F47731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19369CD-F5E7-E845-B68E-C253317C6619}"/>
              </a:ext>
            </a:extLst>
          </p:cNvPr>
          <p:cNvSpPr/>
          <p:nvPr/>
        </p:nvSpPr>
        <p:spPr>
          <a:xfrm>
            <a:off x="-4" y="0"/>
            <a:ext cx="12192000" cy="6858000"/>
          </a:xfrm>
          <a:prstGeom prst="rect">
            <a:avLst/>
          </a:prstGeom>
          <a:solidFill>
            <a:schemeClr val="tx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DF40805-F1BA-AD40-BD09-E0F4549763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CD2DDE7-1349-5D49-AE7B-71D64A5BE181}"/>
              </a:ext>
            </a:extLst>
          </p:cNvPr>
          <p:cNvSpPr>
            <a:spLocks noGrp="1"/>
          </p:cNvSpPr>
          <p:nvPr>
            <p:ph type="body" sz="quarter" idx="17"/>
          </p:nvPr>
        </p:nvSpPr>
        <p:spPr>
          <a:xfrm>
            <a:off x="2169219" y="4483892"/>
            <a:ext cx="7929614" cy="706894"/>
          </a:xfrm>
        </p:spPr>
        <p:txBody>
          <a:bodyPr/>
          <a:lstStyle/>
          <a:p>
            <a:r>
              <a:rPr lang="en-US" dirty="0"/>
              <a:t>OMG Electronic Invoicing</a:t>
            </a:r>
          </a:p>
          <a:p>
            <a:r>
              <a:rPr lang="en-US" dirty="0"/>
              <a:t>Media Purchases</a:t>
            </a:r>
          </a:p>
        </p:txBody>
      </p:sp>
      <p:sp>
        <p:nvSpPr>
          <p:cNvPr id="6" name="Text Placeholder 5">
            <a:extLst>
              <a:ext uri="{FF2B5EF4-FFF2-40B4-BE49-F238E27FC236}">
                <a16:creationId xmlns:a16="http://schemas.microsoft.com/office/drawing/2014/main" id="{1B9A488F-186F-7B4B-847A-A1A717DB8631}"/>
              </a:ext>
            </a:extLst>
          </p:cNvPr>
          <p:cNvSpPr>
            <a:spLocks noGrp="1"/>
          </p:cNvSpPr>
          <p:nvPr>
            <p:ph type="body" sz="quarter" idx="18"/>
          </p:nvPr>
        </p:nvSpPr>
        <p:spPr>
          <a:xfrm>
            <a:off x="2130425" y="5323448"/>
            <a:ext cx="7931150" cy="553557"/>
          </a:xfrm>
        </p:spPr>
        <p:txBody>
          <a:bodyPr/>
          <a:lstStyle/>
          <a:p>
            <a:r>
              <a:rPr lang="en-US" dirty="0"/>
              <a:t>Guidelines to support timely payment to supplier invoices</a:t>
            </a:r>
          </a:p>
        </p:txBody>
      </p:sp>
      <p:sp>
        <p:nvSpPr>
          <p:cNvPr id="7" name="Text Placeholder 6">
            <a:extLst>
              <a:ext uri="{FF2B5EF4-FFF2-40B4-BE49-F238E27FC236}">
                <a16:creationId xmlns:a16="http://schemas.microsoft.com/office/drawing/2014/main" id="{2258479A-A3AF-5448-AA24-B85ADCBF71D0}"/>
              </a:ext>
            </a:extLst>
          </p:cNvPr>
          <p:cNvSpPr>
            <a:spLocks noGrp="1"/>
          </p:cNvSpPr>
          <p:nvPr>
            <p:ph type="body" sz="quarter" idx="19"/>
          </p:nvPr>
        </p:nvSpPr>
        <p:spPr/>
        <p:txBody>
          <a:bodyPr/>
          <a:lstStyle/>
          <a:p>
            <a:endParaRPr lang="en-US"/>
          </a:p>
        </p:txBody>
      </p:sp>
      <p:cxnSp>
        <p:nvCxnSpPr>
          <p:cNvPr id="8" name="Straight Connector 7">
            <a:extLst>
              <a:ext uri="{FF2B5EF4-FFF2-40B4-BE49-F238E27FC236}">
                <a16:creationId xmlns:a16="http://schemas.microsoft.com/office/drawing/2014/main" id="{EAFE7F06-45F7-4C49-9F43-55CFD5698A08}"/>
              </a:ext>
            </a:extLst>
          </p:cNvPr>
          <p:cNvCxnSpPr>
            <a:cxnSpLocks/>
          </p:cNvCxnSpPr>
          <p:nvPr/>
        </p:nvCxnSpPr>
        <p:spPr>
          <a:xfrm>
            <a:off x="4374034" y="4064618"/>
            <a:ext cx="3443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2BF1AC3-D904-DD4E-97C8-2CD2541ABBB7}"/>
              </a:ext>
            </a:extLst>
          </p:cNvPr>
          <p:cNvGrpSpPr/>
          <p:nvPr/>
        </p:nvGrpSpPr>
        <p:grpSpPr>
          <a:xfrm>
            <a:off x="7803506" y="6315075"/>
            <a:ext cx="4208191" cy="328613"/>
            <a:chOff x="383244" y="6187841"/>
            <a:chExt cx="4506543" cy="351911"/>
          </a:xfrm>
        </p:grpSpPr>
        <p:grpSp>
          <p:nvGrpSpPr>
            <p:cNvPr id="11" name="Group 10">
              <a:extLst>
                <a:ext uri="{FF2B5EF4-FFF2-40B4-BE49-F238E27FC236}">
                  <a16:creationId xmlns:a16="http://schemas.microsoft.com/office/drawing/2014/main" id="{23B472FE-2D01-1346-9FA9-FC4CD4987823}"/>
                </a:ext>
              </a:extLst>
            </p:cNvPr>
            <p:cNvGrpSpPr/>
            <p:nvPr/>
          </p:nvGrpSpPr>
          <p:grpSpPr>
            <a:xfrm>
              <a:off x="4586296" y="6218996"/>
              <a:ext cx="303491" cy="303491"/>
              <a:chOff x="5917904" y="6089569"/>
              <a:chExt cx="620602" cy="620602"/>
            </a:xfrm>
          </p:grpSpPr>
          <p:sp>
            <p:nvSpPr>
              <p:cNvPr id="60" name="Freeform 59">
                <a:extLst>
                  <a:ext uri="{FF2B5EF4-FFF2-40B4-BE49-F238E27FC236}">
                    <a16:creationId xmlns:a16="http://schemas.microsoft.com/office/drawing/2014/main" id="{0CF53414-4C2D-F14D-BC09-683B3836B85A}"/>
                  </a:ext>
                </a:extLst>
              </p:cNvPr>
              <p:cNvSpPr/>
              <p:nvPr/>
            </p:nvSpPr>
            <p:spPr>
              <a:xfrm>
                <a:off x="6008138" y="6353298"/>
                <a:ext cx="69302" cy="91776"/>
              </a:xfrm>
              <a:custGeom>
                <a:avLst/>
                <a:gdLst>
                  <a:gd name="connsiteX0" fmla="*/ 50444 w 69302"/>
                  <a:gd name="connsiteY0" fmla="*/ 8669 h 91776"/>
                  <a:gd name="connsiteX1" fmla="*/ 12257 w 69302"/>
                  <a:gd name="connsiteY1" fmla="*/ 278 h 91776"/>
                  <a:gd name="connsiteX2" fmla="*/ 0 w 69302"/>
                  <a:gd name="connsiteY2" fmla="*/ 278 h 91776"/>
                  <a:gd name="connsiteX3" fmla="*/ 0 w 69302"/>
                  <a:gd name="connsiteY3" fmla="*/ 91548 h 91776"/>
                  <a:gd name="connsiteX4" fmla="*/ 12257 w 69302"/>
                  <a:gd name="connsiteY4" fmla="*/ 91548 h 91776"/>
                  <a:gd name="connsiteX5" fmla="*/ 51858 w 69302"/>
                  <a:gd name="connsiteY5" fmla="*/ 82591 h 91776"/>
                  <a:gd name="connsiteX6" fmla="*/ 69302 w 69302"/>
                  <a:gd name="connsiteY6" fmla="*/ 45725 h 91776"/>
                  <a:gd name="connsiteX7" fmla="*/ 50444 w 69302"/>
                  <a:gd name="connsiteY7" fmla="*/ 8669 h 9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02" h="91776">
                    <a:moveTo>
                      <a:pt x="50444" y="8669"/>
                    </a:moveTo>
                    <a:cubicBezTo>
                      <a:pt x="38897" y="1971"/>
                      <a:pt x="25549" y="-963"/>
                      <a:pt x="12257" y="278"/>
                    </a:cubicBezTo>
                    <a:lnTo>
                      <a:pt x="0" y="278"/>
                    </a:lnTo>
                    <a:lnTo>
                      <a:pt x="0" y="91548"/>
                    </a:lnTo>
                    <a:lnTo>
                      <a:pt x="12257" y="91548"/>
                    </a:lnTo>
                    <a:cubicBezTo>
                      <a:pt x="26063" y="92685"/>
                      <a:pt x="39885" y="89558"/>
                      <a:pt x="51858" y="82591"/>
                    </a:cubicBezTo>
                    <a:cubicBezTo>
                      <a:pt x="62963" y="73583"/>
                      <a:pt x="69379" y="60023"/>
                      <a:pt x="69302" y="45725"/>
                    </a:cubicBezTo>
                    <a:cubicBezTo>
                      <a:pt x="69334" y="31060"/>
                      <a:pt x="62318" y="17274"/>
                      <a:pt x="50444" y="8669"/>
                    </a:cubicBezTo>
                    <a:close/>
                  </a:path>
                </a:pathLst>
              </a:custGeom>
              <a:solidFill>
                <a:srgbClr val="F0F0F2"/>
              </a:solidFill>
              <a:ln w="938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D8626E-D2FF-F04C-88CE-E5B28797B169}"/>
                  </a:ext>
                </a:extLst>
              </p:cNvPr>
              <p:cNvSpPr/>
              <p:nvPr/>
            </p:nvSpPr>
            <p:spPr>
              <a:xfrm>
                <a:off x="5917904" y="6089569"/>
                <a:ext cx="620602" cy="620602"/>
              </a:xfrm>
              <a:custGeom>
                <a:avLst/>
                <a:gdLst>
                  <a:gd name="connsiteX0" fmla="*/ 310301 w 620602"/>
                  <a:gd name="connsiteY0" fmla="*/ 0 h 620602"/>
                  <a:gd name="connsiteX1" fmla="*/ 0 w 620602"/>
                  <a:gd name="connsiteY1" fmla="*/ 310301 h 620602"/>
                  <a:gd name="connsiteX2" fmla="*/ 310301 w 620602"/>
                  <a:gd name="connsiteY2" fmla="*/ 620603 h 620602"/>
                  <a:gd name="connsiteX3" fmla="*/ 620603 w 620602"/>
                  <a:gd name="connsiteY3" fmla="*/ 310301 h 620602"/>
                  <a:gd name="connsiteX4" fmla="*/ 310301 w 620602"/>
                  <a:gd name="connsiteY4" fmla="*/ 0 h 620602"/>
                  <a:gd name="connsiteX5" fmla="*/ 152746 w 620602"/>
                  <a:gd name="connsiteY5" fmla="*/ 366968 h 620602"/>
                  <a:gd name="connsiteX6" fmla="*/ 108431 w 620602"/>
                  <a:gd name="connsiteY6" fmla="*/ 378283 h 620602"/>
                  <a:gd name="connsiteX7" fmla="*/ 66002 w 620602"/>
                  <a:gd name="connsiteY7" fmla="*/ 378283 h 620602"/>
                  <a:gd name="connsiteX8" fmla="*/ 66002 w 620602"/>
                  <a:gd name="connsiteY8" fmla="*/ 240434 h 620602"/>
                  <a:gd name="connsiteX9" fmla="*/ 108431 w 620602"/>
                  <a:gd name="connsiteY9" fmla="*/ 240434 h 620602"/>
                  <a:gd name="connsiteX10" fmla="*/ 152746 w 620602"/>
                  <a:gd name="connsiteY10" fmla="*/ 251749 h 620602"/>
                  <a:gd name="connsiteX11" fmla="*/ 173036 w 620602"/>
                  <a:gd name="connsiteY11" fmla="*/ 346678 h 620602"/>
                  <a:gd name="connsiteX12" fmla="*/ 152746 w 620602"/>
                  <a:gd name="connsiteY12" fmla="*/ 366968 h 620602"/>
                  <a:gd name="connsiteX13" fmla="*/ 202908 w 620602"/>
                  <a:gd name="connsiteY13" fmla="*/ 379037 h 620602"/>
                  <a:gd name="connsiteX14" fmla="*/ 193975 w 620602"/>
                  <a:gd name="connsiteY14" fmla="*/ 369137 h 620602"/>
                  <a:gd name="connsiteX15" fmla="*/ 203875 w 620602"/>
                  <a:gd name="connsiteY15" fmla="*/ 360205 h 620602"/>
                  <a:gd name="connsiteX16" fmla="*/ 212808 w 620602"/>
                  <a:gd name="connsiteY16" fmla="*/ 369137 h 620602"/>
                  <a:gd name="connsiteX17" fmla="*/ 203875 w 620602"/>
                  <a:gd name="connsiteY17" fmla="*/ 379037 h 620602"/>
                  <a:gd name="connsiteX18" fmla="*/ 202908 w 620602"/>
                  <a:gd name="connsiteY18" fmla="*/ 379037 h 620602"/>
                  <a:gd name="connsiteX19" fmla="*/ 251089 w 620602"/>
                  <a:gd name="connsiteY19" fmla="*/ 378472 h 620602"/>
                  <a:gd name="connsiteX20" fmla="*/ 199419 w 620602"/>
                  <a:gd name="connsiteY20" fmla="*/ 309547 h 620602"/>
                  <a:gd name="connsiteX21" fmla="*/ 211299 w 620602"/>
                  <a:gd name="connsiteY21" fmla="*/ 309547 h 620602"/>
                  <a:gd name="connsiteX22" fmla="*/ 236663 w 620602"/>
                  <a:gd name="connsiteY22" fmla="*/ 307944 h 620602"/>
                  <a:gd name="connsiteX23" fmla="*/ 252722 w 620602"/>
                  <a:gd name="connsiteY23" fmla="*/ 281660 h 620602"/>
                  <a:gd name="connsiteX24" fmla="*/ 242697 w 620602"/>
                  <a:gd name="connsiteY24" fmla="*/ 268060 h 620602"/>
                  <a:gd name="connsiteX25" fmla="*/ 220822 w 620602"/>
                  <a:gd name="connsiteY25" fmla="*/ 264006 h 620602"/>
                  <a:gd name="connsiteX26" fmla="*/ 192536 w 620602"/>
                  <a:gd name="connsiteY26" fmla="*/ 264006 h 620602"/>
                  <a:gd name="connsiteX27" fmla="*/ 192536 w 620602"/>
                  <a:gd name="connsiteY27" fmla="*/ 240623 h 620602"/>
                  <a:gd name="connsiteX28" fmla="*/ 217805 w 620602"/>
                  <a:gd name="connsiteY28" fmla="*/ 240623 h 620602"/>
                  <a:gd name="connsiteX29" fmla="*/ 251371 w 620602"/>
                  <a:gd name="connsiteY29" fmla="*/ 245997 h 620602"/>
                  <a:gd name="connsiteX30" fmla="*/ 277206 w 620602"/>
                  <a:gd name="connsiteY30" fmla="*/ 287295 h 620602"/>
                  <a:gd name="connsiteX31" fmla="*/ 245148 w 620602"/>
                  <a:gd name="connsiteY31" fmla="*/ 330008 h 620602"/>
                  <a:gd name="connsiteX32" fmla="*/ 282015 w 620602"/>
                  <a:gd name="connsiteY32" fmla="*/ 378660 h 620602"/>
                  <a:gd name="connsiteX33" fmla="*/ 395349 w 620602"/>
                  <a:gd name="connsiteY33" fmla="*/ 324727 h 620602"/>
                  <a:gd name="connsiteX34" fmla="*/ 390069 w 620602"/>
                  <a:gd name="connsiteY34" fmla="*/ 353014 h 620602"/>
                  <a:gd name="connsiteX35" fmla="*/ 324840 w 620602"/>
                  <a:gd name="connsiteY35" fmla="*/ 374907 h 620602"/>
                  <a:gd name="connsiteX36" fmla="*/ 302947 w 620602"/>
                  <a:gd name="connsiteY36" fmla="*/ 353014 h 620602"/>
                  <a:gd name="connsiteX37" fmla="*/ 297667 w 620602"/>
                  <a:gd name="connsiteY37" fmla="*/ 324727 h 620602"/>
                  <a:gd name="connsiteX38" fmla="*/ 297667 w 620602"/>
                  <a:gd name="connsiteY38" fmla="*/ 239868 h 620602"/>
                  <a:gd name="connsiteX39" fmla="*/ 322182 w 620602"/>
                  <a:gd name="connsiteY39" fmla="*/ 239868 h 620602"/>
                  <a:gd name="connsiteX40" fmla="*/ 322182 w 620602"/>
                  <a:gd name="connsiteY40" fmla="*/ 324727 h 620602"/>
                  <a:gd name="connsiteX41" fmla="*/ 325670 w 620602"/>
                  <a:gd name="connsiteY41" fmla="*/ 344622 h 620602"/>
                  <a:gd name="connsiteX42" fmla="*/ 357728 w 620602"/>
                  <a:gd name="connsiteY42" fmla="*/ 354240 h 620602"/>
                  <a:gd name="connsiteX43" fmla="*/ 367346 w 620602"/>
                  <a:gd name="connsiteY43" fmla="*/ 344622 h 620602"/>
                  <a:gd name="connsiteX44" fmla="*/ 370929 w 620602"/>
                  <a:gd name="connsiteY44" fmla="*/ 324633 h 620602"/>
                  <a:gd name="connsiteX45" fmla="*/ 370929 w 620602"/>
                  <a:gd name="connsiteY45" fmla="*/ 239774 h 620602"/>
                  <a:gd name="connsiteX46" fmla="*/ 395349 w 620602"/>
                  <a:gd name="connsiteY46" fmla="*/ 239774 h 620602"/>
                  <a:gd name="connsiteX47" fmla="*/ 534329 w 620602"/>
                  <a:gd name="connsiteY47" fmla="*/ 378189 h 620602"/>
                  <a:gd name="connsiteX48" fmla="*/ 534329 w 620602"/>
                  <a:gd name="connsiteY48" fmla="*/ 288521 h 620602"/>
                  <a:gd name="connsiteX49" fmla="*/ 496614 w 620602"/>
                  <a:gd name="connsiteY49" fmla="*/ 378189 h 620602"/>
                  <a:gd name="connsiteX50" fmla="*/ 477757 w 620602"/>
                  <a:gd name="connsiteY50" fmla="*/ 378189 h 620602"/>
                  <a:gd name="connsiteX51" fmla="*/ 440042 w 620602"/>
                  <a:gd name="connsiteY51" fmla="*/ 288710 h 620602"/>
                  <a:gd name="connsiteX52" fmla="*/ 440042 w 620602"/>
                  <a:gd name="connsiteY52" fmla="*/ 378189 h 620602"/>
                  <a:gd name="connsiteX53" fmla="*/ 415527 w 620602"/>
                  <a:gd name="connsiteY53" fmla="*/ 378189 h 620602"/>
                  <a:gd name="connsiteX54" fmla="*/ 415527 w 620602"/>
                  <a:gd name="connsiteY54" fmla="*/ 240246 h 620602"/>
                  <a:gd name="connsiteX55" fmla="*/ 445039 w 620602"/>
                  <a:gd name="connsiteY55" fmla="*/ 240246 h 620602"/>
                  <a:gd name="connsiteX56" fmla="*/ 487185 w 620602"/>
                  <a:gd name="connsiteY56" fmla="*/ 338399 h 620602"/>
                  <a:gd name="connsiteX57" fmla="*/ 529521 w 620602"/>
                  <a:gd name="connsiteY57" fmla="*/ 240246 h 620602"/>
                  <a:gd name="connsiteX58" fmla="*/ 558844 w 620602"/>
                  <a:gd name="connsiteY58" fmla="*/ 240246 h 620602"/>
                  <a:gd name="connsiteX59" fmla="*/ 558844 w 620602"/>
                  <a:gd name="connsiteY59" fmla="*/ 378189 h 62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20602" h="620602">
                    <a:moveTo>
                      <a:pt x="310301" y="0"/>
                    </a:moveTo>
                    <a:cubicBezTo>
                      <a:pt x="138927" y="0"/>
                      <a:pt x="0" y="138927"/>
                      <a:pt x="0" y="310301"/>
                    </a:cubicBezTo>
                    <a:cubicBezTo>
                      <a:pt x="0" y="481676"/>
                      <a:pt x="138927" y="620603"/>
                      <a:pt x="310301" y="620603"/>
                    </a:cubicBezTo>
                    <a:cubicBezTo>
                      <a:pt x="481676" y="620603"/>
                      <a:pt x="620603" y="481676"/>
                      <a:pt x="620603" y="310301"/>
                    </a:cubicBezTo>
                    <a:cubicBezTo>
                      <a:pt x="620551" y="138948"/>
                      <a:pt x="481655" y="52"/>
                      <a:pt x="310301" y="0"/>
                    </a:cubicBezTo>
                    <a:close/>
                    <a:moveTo>
                      <a:pt x="152746" y="366968"/>
                    </a:moveTo>
                    <a:cubicBezTo>
                      <a:pt x="139303" y="374761"/>
                      <a:pt x="123964" y="378677"/>
                      <a:pt x="108431" y="378283"/>
                    </a:cubicBezTo>
                    <a:lnTo>
                      <a:pt x="66002" y="378283"/>
                    </a:lnTo>
                    <a:lnTo>
                      <a:pt x="66002" y="240434"/>
                    </a:lnTo>
                    <a:lnTo>
                      <a:pt x="108431" y="240434"/>
                    </a:lnTo>
                    <a:cubicBezTo>
                      <a:pt x="123964" y="240040"/>
                      <a:pt x="139303" y="243956"/>
                      <a:pt x="152746" y="251749"/>
                    </a:cubicBezTo>
                    <a:cubicBezTo>
                      <a:pt x="184563" y="272360"/>
                      <a:pt x="193648" y="314861"/>
                      <a:pt x="173036" y="346678"/>
                    </a:cubicBezTo>
                    <a:cubicBezTo>
                      <a:pt x="167778" y="354796"/>
                      <a:pt x="160864" y="361710"/>
                      <a:pt x="152746" y="366968"/>
                    </a:cubicBezTo>
                    <a:close/>
                    <a:moveTo>
                      <a:pt x="202908" y="379037"/>
                    </a:moveTo>
                    <a:cubicBezTo>
                      <a:pt x="197707" y="378770"/>
                      <a:pt x="193708" y="374338"/>
                      <a:pt x="193975" y="369137"/>
                    </a:cubicBezTo>
                    <a:cubicBezTo>
                      <a:pt x="194242" y="363937"/>
                      <a:pt x="198675" y="359937"/>
                      <a:pt x="203875" y="360205"/>
                    </a:cubicBezTo>
                    <a:cubicBezTo>
                      <a:pt x="208702" y="360453"/>
                      <a:pt x="212560" y="364310"/>
                      <a:pt x="212808" y="369137"/>
                    </a:cubicBezTo>
                    <a:cubicBezTo>
                      <a:pt x="213075" y="374338"/>
                      <a:pt x="209076" y="378770"/>
                      <a:pt x="203875" y="379037"/>
                    </a:cubicBezTo>
                    <a:cubicBezTo>
                      <a:pt x="203553" y="379054"/>
                      <a:pt x="203230" y="379054"/>
                      <a:pt x="202908" y="379037"/>
                    </a:cubicBezTo>
                    <a:close/>
                    <a:moveTo>
                      <a:pt x="251089" y="378472"/>
                    </a:moveTo>
                    <a:lnTo>
                      <a:pt x="199419" y="309547"/>
                    </a:lnTo>
                    <a:lnTo>
                      <a:pt x="211299" y="309547"/>
                    </a:lnTo>
                    <a:cubicBezTo>
                      <a:pt x="219787" y="310206"/>
                      <a:pt x="228325" y="309666"/>
                      <a:pt x="236663" y="307944"/>
                    </a:cubicBezTo>
                    <a:cubicBezTo>
                      <a:pt x="248356" y="305121"/>
                      <a:pt x="255546" y="293353"/>
                      <a:pt x="252722" y="281660"/>
                    </a:cubicBezTo>
                    <a:cubicBezTo>
                      <a:pt x="251346" y="275962"/>
                      <a:pt x="247732" y="271060"/>
                      <a:pt x="242697" y="268060"/>
                    </a:cubicBezTo>
                    <a:cubicBezTo>
                      <a:pt x="235918" y="264720"/>
                      <a:pt x="228348" y="263316"/>
                      <a:pt x="220822" y="264006"/>
                    </a:cubicBezTo>
                    <a:lnTo>
                      <a:pt x="192536" y="264006"/>
                    </a:lnTo>
                    <a:lnTo>
                      <a:pt x="192536" y="240623"/>
                    </a:lnTo>
                    <a:lnTo>
                      <a:pt x="217805" y="240623"/>
                    </a:lnTo>
                    <a:cubicBezTo>
                      <a:pt x="229254" y="239908"/>
                      <a:pt x="240718" y="241744"/>
                      <a:pt x="251371" y="245997"/>
                    </a:cubicBezTo>
                    <a:cubicBezTo>
                      <a:pt x="267338" y="253504"/>
                      <a:pt x="277441" y="269653"/>
                      <a:pt x="277206" y="287295"/>
                    </a:cubicBezTo>
                    <a:cubicBezTo>
                      <a:pt x="277491" y="307171"/>
                      <a:pt x="264312" y="324729"/>
                      <a:pt x="245148" y="330008"/>
                    </a:cubicBezTo>
                    <a:lnTo>
                      <a:pt x="282015" y="378660"/>
                    </a:lnTo>
                    <a:close/>
                    <a:moveTo>
                      <a:pt x="395349" y="324727"/>
                    </a:moveTo>
                    <a:cubicBezTo>
                      <a:pt x="395582" y="334421"/>
                      <a:pt x="393783" y="344057"/>
                      <a:pt x="390069" y="353014"/>
                    </a:cubicBezTo>
                    <a:cubicBezTo>
                      <a:pt x="378102" y="377072"/>
                      <a:pt x="348898" y="386874"/>
                      <a:pt x="324840" y="374907"/>
                    </a:cubicBezTo>
                    <a:cubicBezTo>
                      <a:pt x="315353" y="370188"/>
                      <a:pt x="307666" y="362501"/>
                      <a:pt x="302947" y="353014"/>
                    </a:cubicBezTo>
                    <a:cubicBezTo>
                      <a:pt x="299277" y="344044"/>
                      <a:pt x="297480" y="334418"/>
                      <a:pt x="297667" y="324727"/>
                    </a:cubicBezTo>
                    <a:lnTo>
                      <a:pt x="297667" y="239868"/>
                    </a:lnTo>
                    <a:lnTo>
                      <a:pt x="322182" y="239868"/>
                    </a:lnTo>
                    <a:lnTo>
                      <a:pt x="322182" y="324727"/>
                    </a:lnTo>
                    <a:cubicBezTo>
                      <a:pt x="321811" y="331538"/>
                      <a:pt x="323005" y="338344"/>
                      <a:pt x="325670" y="344622"/>
                    </a:cubicBezTo>
                    <a:cubicBezTo>
                      <a:pt x="331867" y="356131"/>
                      <a:pt x="346220" y="360437"/>
                      <a:pt x="357728" y="354240"/>
                    </a:cubicBezTo>
                    <a:cubicBezTo>
                      <a:pt x="361806" y="352044"/>
                      <a:pt x="365150" y="348700"/>
                      <a:pt x="367346" y="344622"/>
                    </a:cubicBezTo>
                    <a:cubicBezTo>
                      <a:pt x="370039" y="338317"/>
                      <a:pt x="371264" y="331482"/>
                      <a:pt x="370929" y="324633"/>
                    </a:cubicBezTo>
                    <a:lnTo>
                      <a:pt x="370929" y="239774"/>
                    </a:lnTo>
                    <a:lnTo>
                      <a:pt x="395349" y="239774"/>
                    </a:lnTo>
                    <a:close/>
                    <a:moveTo>
                      <a:pt x="534329" y="378189"/>
                    </a:moveTo>
                    <a:lnTo>
                      <a:pt x="534329" y="288521"/>
                    </a:lnTo>
                    <a:lnTo>
                      <a:pt x="496614" y="378189"/>
                    </a:lnTo>
                    <a:lnTo>
                      <a:pt x="477757" y="378189"/>
                    </a:lnTo>
                    <a:lnTo>
                      <a:pt x="440042" y="288710"/>
                    </a:lnTo>
                    <a:lnTo>
                      <a:pt x="440042" y="378189"/>
                    </a:lnTo>
                    <a:lnTo>
                      <a:pt x="415527" y="378189"/>
                    </a:lnTo>
                    <a:lnTo>
                      <a:pt x="415527" y="240246"/>
                    </a:lnTo>
                    <a:lnTo>
                      <a:pt x="445039" y="240246"/>
                    </a:lnTo>
                    <a:lnTo>
                      <a:pt x="487185" y="338399"/>
                    </a:lnTo>
                    <a:lnTo>
                      <a:pt x="529521" y="240246"/>
                    </a:lnTo>
                    <a:lnTo>
                      <a:pt x="558844" y="240246"/>
                    </a:lnTo>
                    <a:lnTo>
                      <a:pt x="558844" y="378189"/>
                    </a:lnTo>
                    <a:close/>
                  </a:path>
                </a:pathLst>
              </a:custGeom>
              <a:solidFill>
                <a:srgbClr val="F0F0F2"/>
              </a:solidFill>
              <a:ln w="9381" cap="flat">
                <a:noFill/>
                <a:prstDash val="solid"/>
                <a:miter/>
              </a:ln>
            </p:spPr>
            <p:txBody>
              <a:bodyPr rtlCol="0" anchor="ctr"/>
              <a:lstStyle/>
              <a:p>
                <a:endParaRPr lang="en-US"/>
              </a:p>
            </p:txBody>
          </p:sp>
        </p:grpSp>
        <p:grpSp>
          <p:nvGrpSpPr>
            <p:cNvPr id="12" name="Graphic 20">
              <a:extLst>
                <a:ext uri="{FF2B5EF4-FFF2-40B4-BE49-F238E27FC236}">
                  <a16:creationId xmlns:a16="http://schemas.microsoft.com/office/drawing/2014/main" id="{BA154DEA-F0EA-2247-BAB9-BA82252E628D}"/>
                </a:ext>
              </a:extLst>
            </p:cNvPr>
            <p:cNvGrpSpPr/>
            <p:nvPr/>
          </p:nvGrpSpPr>
          <p:grpSpPr>
            <a:xfrm>
              <a:off x="3983232" y="6284618"/>
              <a:ext cx="472202" cy="174245"/>
              <a:chOff x="4940404" y="3106810"/>
              <a:chExt cx="864074" cy="318848"/>
            </a:xfrm>
            <a:solidFill>
              <a:srgbClr val="F0F0F2"/>
            </a:solidFill>
          </p:grpSpPr>
          <p:sp>
            <p:nvSpPr>
              <p:cNvPr id="52" name="Freeform 51">
                <a:extLst>
                  <a:ext uri="{FF2B5EF4-FFF2-40B4-BE49-F238E27FC236}">
                    <a16:creationId xmlns:a16="http://schemas.microsoft.com/office/drawing/2014/main" id="{63E52E9F-FEED-924F-AC33-7067E192DB00}"/>
                  </a:ext>
                </a:extLst>
              </p:cNvPr>
              <p:cNvSpPr/>
              <p:nvPr/>
            </p:nvSpPr>
            <p:spPr>
              <a:xfrm>
                <a:off x="4956821" y="3126182"/>
                <a:ext cx="151841" cy="278905"/>
              </a:xfrm>
              <a:custGeom>
                <a:avLst/>
                <a:gdLst>
                  <a:gd name="connsiteX0" fmla="*/ 52860 w 151841"/>
                  <a:gd name="connsiteY0" fmla="*/ 19957 h 278905"/>
                  <a:gd name="connsiteX1" fmla="*/ 20604 w 151841"/>
                  <a:gd name="connsiteY1" fmla="*/ 49821 h 278905"/>
                  <a:gd name="connsiteX2" fmla="*/ 20594 w 151841"/>
                  <a:gd name="connsiteY2" fmla="*/ 51240 h 278905"/>
                  <a:gd name="connsiteX3" fmla="*/ 20594 w 151841"/>
                  <a:gd name="connsiteY3" fmla="*/ 130895 h 278905"/>
                  <a:gd name="connsiteX4" fmla="*/ 130964 w 151841"/>
                  <a:gd name="connsiteY4" fmla="*/ 130895 h 278905"/>
                  <a:gd name="connsiteX5" fmla="*/ 130964 w 151841"/>
                  <a:gd name="connsiteY5" fmla="*/ 151252 h 278905"/>
                  <a:gd name="connsiteX6" fmla="*/ 20594 w 151841"/>
                  <a:gd name="connsiteY6" fmla="*/ 151252 h 278905"/>
                  <a:gd name="connsiteX7" fmla="*/ 20594 w 151841"/>
                  <a:gd name="connsiteY7" fmla="*/ 278906 h 278905"/>
                  <a:gd name="connsiteX8" fmla="*/ 0 w 151841"/>
                  <a:gd name="connsiteY8" fmla="*/ 278906 h 278905"/>
                  <a:gd name="connsiteX9" fmla="*/ 0 w 151841"/>
                  <a:gd name="connsiteY9" fmla="*/ 34431 h 278905"/>
                  <a:gd name="connsiteX10" fmla="*/ 36556 w 151841"/>
                  <a:gd name="connsiteY10" fmla="*/ 9 h 278905"/>
                  <a:gd name="connsiteX11" fmla="*/ 37960 w 151841"/>
                  <a:gd name="connsiteY11" fmla="*/ 66 h 278905"/>
                  <a:gd name="connsiteX12" fmla="*/ 151842 w 151841"/>
                  <a:gd name="connsiteY12" fmla="*/ 66 h 278905"/>
                  <a:gd name="connsiteX13" fmla="*/ 151842 w 151841"/>
                  <a:gd name="connsiteY13" fmla="*/ 19957 h 2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41" h="278905">
                    <a:moveTo>
                      <a:pt x="52860" y="19957"/>
                    </a:moveTo>
                    <a:cubicBezTo>
                      <a:pt x="35572" y="19439"/>
                      <a:pt x="21130" y="32810"/>
                      <a:pt x="20604" y="49821"/>
                    </a:cubicBezTo>
                    <a:cubicBezTo>
                      <a:pt x="20590" y="50294"/>
                      <a:pt x="20586" y="50767"/>
                      <a:pt x="20594" y="51240"/>
                    </a:cubicBezTo>
                    <a:lnTo>
                      <a:pt x="20594" y="130895"/>
                    </a:lnTo>
                    <a:lnTo>
                      <a:pt x="130964" y="130895"/>
                    </a:lnTo>
                    <a:lnTo>
                      <a:pt x="130964" y="151252"/>
                    </a:lnTo>
                    <a:lnTo>
                      <a:pt x="20594" y="151252"/>
                    </a:lnTo>
                    <a:cubicBezTo>
                      <a:pt x="20594" y="159190"/>
                      <a:pt x="20594" y="257428"/>
                      <a:pt x="20594" y="278906"/>
                    </a:cubicBezTo>
                    <a:lnTo>
                      <a:pt x="0" y="278906"/>
                    </a:lnTo>
                    <a:lnTo>
                      <a:pt x="0" y="34431"/>
                    </a:lnTo>
                    <a:cubicBezTo>
                      <a:pt x="435" y="14992"/>
                      <a:pt x="16801" y="-419"/>
                      <a:pt x="36556" y="9"/>
                    </a:cubicBezTo>
                    <a:cubicBezTo>
                      <a:pt x="37024" y="19"/>
                      <a:pt x="37493" y="38"/>
                      <a:pt x="37960" y="66"/>
                    </a:cubicBezTo>
                    <a:lnTo>
                      <a:pt x="151842" y="66"/>
                    </a:lnTo>
                    <a:lnTo>
                      <a:pt x="151842" y="19957"/>
                    </a:lnTo>
                    <a:close/>
                  </a:path>
                </a:pathLst>
              </a:custGeom>
              <a:grpFill/>
              <a:ln w="942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49BA8E8-CAA6-0448-864D-5CFC4B18D5AF}"/>
                  </a:ext>
                </a:extLst>
              </p:cNvPr>
              <p:cNvSpPr/>
              <p:nvPr/>
            </p:nvSpPr>
            <p:spPr>
              <a:xfrm>
                <a:off x="4940404" y="3110044"/>
                <a:ext cx="184108" cy="311199"/>
              </a:xfrm>
              <a:custGeom>
                <a:avLst/>
                <a:gdLst>
                  <a:gd name="connsiteX0" fmla="*/ 53050 w 184108"/>
                  <a:gd name="connsiteY0" fmla="*/ 311200 h 311199"/>
                  <a:gd name="connsiteX1" fmla="*/ 0 w 184108"/>
                  <a:gd name="connsiteY1" fmla="*/ 311200 h 311199"/>
                  <a:gd name="connsiteX2" fmla="*/ 0 w 184108"/>
                  <a:gd name="connsiteY2" fmla="*/ 50196 h 311199"/>
                  <a:gd name="connsiteX3" fmla="*/ 52425 w 184108"/>
                  <a:gd name="connsiteY3" fmla="*/ 5 h 311199"/>
                  <a:gd name="connsiteX4" fmla="*/ 53999 w 184108"/>
                  <a:gd name="connsiteY4" fmla="*/ 50 h 311199"/>
                  <a:gd name="connsiteX5" fmla="*/ 184108 w 184108"/>
                  <a:gd name="connsiteY5" fmla="*/ 50 h 311199"/>
                  <a:gd name="connsiteX6" fmla="*/ 184108 w 184108"/>
                  <a:gd name="connsiteY6" fmla="*/ 52250 h 311199"/>
                  <a:gd name="connsiteX7" fmla="*/ 69278 w 184108"/>
                  <a:gd name="connsiteY7" fmla="*/ 52250 h 311199"/>
                  <a:gd name="connsiteX8" fmla="*/ 55707 w 184108"/>
                  <a:gd name="connsiteY8" fmla="*/ 59067 h 311199"/>
                  <a:gd name="connsiteX9" fmla="*/ 53524 w 184108"/>
                  <a:gd name="connsiteY9" fmla="*/ 67378 h 311199"/>
                  <a:gd name="connsiteX10" fmla="*/ 53524 w 184108"/>
                  <a:gd name="connsiteY10" fmla="*/ 130878 h 311199"/>
                  <a:gd name="connsiteX11" fmla="*/ 163894 w 184108"/>
                  <a:gd name="connsiteY11" fmla="*/ 130878 h 311199"/>
                  <a:gd name="connsiteX12" fmla="*/ 163894 w 184108"/>
                  <a:gd name="connsiteY12" fmla="*/ 183639 h 311199"/>
                  <a:gd name="connsiteX13" fmla="*/ 53429 w 184108"/>
                  <a:gd name="connsiteY13" fmla="*/ 183639 h 311199"/>
                  <a:gd name="connsiteX14" fmla="*/ 53429 w 184108"/>
                  <a:gd name="connsiteY14" fmla="*/ 206238 h 311199"/>
                  <a:gd name="connsiteX15" fmla="*/ 53429 w 184108"/>
                  <a:gd name="connsiteY15" fmla="*/ 295138 h 3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08" h="311199">
                    <a:moveTo>
                      <a:pt x="53050" y="311200"/>
                    </a:moveTo>
                    <a:lnTo>
                      <a:pt x="0" y="311200"/>
                    </a:lnTo>
                    <a:lnTo>
                      <a:pt x="0" y="50196"/>
                    </a:lnTo>
                    <a:cubicBezTo>
                      <a:pt x="391" y="22091"/>
                      <a:pt x="23863" y="-380"/>
                      <a:pt x="52425" y="5"/>
                    </a:cubicBezTo>
                    <a:cubicBezTo>
                      <a:pt x="52950" y="12"/>
                      <a:pt x="53474" y="27"/>
                      <a:pt x="53999" y="50"/>
                    </a:cubicBezTo>
                    <a:lnTo>
                      <a:pt x="184108" y="50"/>
                    </a:lnTo>
                    <a:lnTo>
                      <a:pt x="184108" y="52250"/>
                    </a:lnTo>
                    <a:lnTo>
                      <a:pt x="69278" y="52250"/>
                    </a:lnTo>
                    <a:cubicBezTo>
                      <a:pt x="63733" y="51403"/>
                      <a:pt x="58262" y="54152"/>
                      <a:pt x="55707" y="59067"/>
                    </a:cubicBezTo>
                    <a:cubicBezTo>
                      <a:pt x="54461" y="61680"/>
                      <a:pt x="53721" y="64499"/>
                      <a:pt x="53524" y="67378"/>
                    </a:cubicBezTo>
                    <a:lnTo>
                      <a:pt x="53524" y="130878"/>
                    </a:lnTo>
                    <a:lnTo>
                      <a:pt x="163894" y="130878"/>
                    </a:lnTo>
                    <a:lnTo>
                      <a:pt x="163894" y="183639"/>
                    </a:lnTo>
                    <a:lnTo>
                      <a:pt x="53429" y="183639"/>
                    </a:lnTo>
                    <a:cubicBezTo>
                      <a:pt x="53429" y="189989"/>
                      <a:pt x="53429" y="197740"/>
                      <a:pt x="53429" y="206238"/>
                    </a:cubicBezTo>
                    <a:cubicBezTo>
                      <a:pt x="53429" y="238175"/>
                      <a:pt x="53429" y="281878"/>
                      <a:pt x="53429" y="295138"/>
                    </a:cubicBezTo>
                    <a:close/>
                  </a:path>
                </a:pathLst>
              </a:custGeom>
              <a:grpFill/>
              <a:ln w="942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194530C-0459-274D-AC12-8309EBD0C337}"/>
                  </a:ext>
                </a:extLst>
              </p:cNvPr>
              <p:cNvSpPr/>
              <p:nvPr/>
            </p:nvSpPr>
            <p:spPr>
              <a:xfrm>
                <a:off x="5174050" y="3126622"/>
                <a:ext cx="171296" cy="281039"/>
              </a:xfrm>
              <a:custGeom>
                <a:avLst/>
                <a:gdLst>
                  <a:gd name="connsiteX0" fmla="*/ 87214 w 171296"/>
                  <a:gd name="connsiteY0" fmla="*/ 261004 h 281039"/>
                  <a:gd name="connsiteX1" fmla="*/ 135329 w 171296"/>
                  <a:gd name="connsiteY1" fmla="*/ 252226 h 281039"/>
                  <a:gd name="connsiteX2" fmla="*/ 151083 w 171296"/>
                  <a:gd name="connsiteY2" fmla="*/ 226359 h 281039"/>
                  <a:gd name="connsiteX3" fmla="*/ 151083 w 171296"/>
                  <a:gd name="connsiteY3" fmla="*/ 0 h 281039"/>
                  <a:gd name="connsiteX4" fmla="*/ 171296 w 171296"/>
                  <a:gd name="connsiteY4" fmla="*/ 0 h 281039"/>
                  <a:gd name="connsiteX5" fmla="*/ 171296 w 171296"/>
                  <a:gd name="connsiteY5" fmla="*/ 226359 h 281039"/>
                  <a:gd name="connsiteX6" fmla="*/ 145958 w 171296"/>
                  <a:gd name="connsiteY6" fmla="*/ 268568 h 281039"/>
                  <a:gd name="connsiteX7" fmla="*/ 87689 w 171296"/>
                  <a:gd name="connsiteY7" fmla="*/ 280894 h 281039"/>
                  <a:gd name="connsiteX8" fmla="*/ 83703 w 171296"/>
                  <a:gd name="connsiteY8" fmla="*/ 280894 h 281039"/>
                  <a:gd name="connsiteX9" fmla="*/ 25433 w 171296"/>
                  <a:gd name="connsiteY9" fmla="*/ 268568 h 281039"/>
                  <a:gd name="connsiteX10" fmla="*/ 0 w 171296"/>
                  <a:gd name="connsiteY10" fmla="*/ 226359 h 281039"/>
                  <a:gd name="connsiteX11" fmla="*/ 0 w 171296"/>
                  <a:gd name="connsiteY11" fmla="*/ 0 h 281039"/>
                  <a:gd name="connsiteX12" fmla="*/ 20214 w 171296"/>
                  <a:gd name="connsiteY12" fmla="*/ 0 h 281039"/>
                  <a:gd name="connsiteX13" fmla="*/ 20214 w 171296"/>
                  <a:gd name="connsiteY13" fmla="*/ 226359 h 281039"/>
                  <a:gd name="connsiteX14" fmla="*/ 35873 w 171296"/>
                  <a:gd name="connsiteY14" fmla="*/ 251105 h 281039"/>
                  <a:gd name="connsiteX15" fmla="*/ 81140 w 171296"/>
                  <a:gd name="connsiteY15" fmla="*/ 260443 h 2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296" h="281039">
                    <a:moveTo>
                      <a:pt x="87214" y="261004"/>
                    </a:moveTo>
                    <a:cubicBezTo>
                      <a:pt x="103749" y="262135"/>
                      <a:pt x="120305" y="259115"/>
                      <a:pt x="135329" y="252226"/>
                    </a:cubicBezTo>
                    <a:cubicBezTo>
                      <a:pt x="144984" y="247079"/>
                      <a:pt x="151023" y="237164"/>
                      <a:pt x="151083" y="226359"/>
                    </a:cubicBezTo>
                    <a:lnTo>
                      <a:pt x="151083" y="0"/>
                    </a:lnTo>
                    <a:lnTo>
                      <a:pt x="171296" y="0"/>
                    </a:lnTo>
                    <a:lnTo>
                      <a:pt x="171296" y="226359"/>
                    </a:lnTo>
                    <a:cubicBezTo>
                      <a:pt x="171258" y="243910"/>
                      <a:pt x="161561" y="260063"/>
                      <a:pt x="145958" y="268568"/>
                    </a:cubicBezTo>
                    <a:cubicBezTo>
                      <a:pt x="127976" y="277651"/>
                      <a:pt x="107876" y="281903"/>
                      <a:pt x="87689" y="280894"/>
                    </a:cubicBezTo>
                    <a:lnTo>
                      <a:pt x="83703" y="280894"/>
                    </a:lnTo>
                    <a:cubicBezTo>
                      <a:pt x="63516" y="281903"/>
                      <a:pt x="43416" y="277651"/>
                      <a:pt x="25433" y="268568"/>
                    </a:cubicBezTo>
                    <a:cubicBezTo>
                      <a:pt x="9794" y="260088"/>
                      <a:pt x="58" y="243930"/>
                      <a:pt x="0" y="226359"/>
                    </a:cubicBezTo>
                    <a:lnTo>
                      <a:pt x="0" y="0"/>
                    </a:lnTo>
                    <a:lnTo>
                      <a:pt x="20214" y="0"/>
                    </a:lnTo>
                    <a:lnTo>
                      <a:pt x="20214" y="226359"/>
                    </a:lnTo>
                    <a:cubicBezTo>
                      <a:pt x="20317" y="236841"/>
                      <a:pt x="26359" y="246389"/>
                      <a:pt x="35873" y="251105"/>
                    </a:cubicBezTo>
                    <a:cubicBezTo>
                      <a:pt x="49894" y="257998"/>
                      <a:pt x="65486" y="261214"/>
                      <a:pt x="81140" y="260443"/>
                    </a:cubicBezTo>
                    <a:close/>
                  </a:path>
                </a:pathLst>
              </a:custGeom>
              <a:grpFill/>
              <a:ln w="942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50B1540-50EF-7C44-A0E2-B27E42331AFC}"/>
                  </a:ext>
                </a:extLst>
              </p:cNvPr>
              <p:cNvSpPr/>
              <p:nvPr/>
            </p:nvSpPr>
            <p:spPr>
              <a:xfrm>
                <a:off x="5157727" y="3110467"/>
                <a:ext cx="204037" cy="313299"/>
              </a:xfrm>
              <a:custGeom>
                <a:avLst/>
                <a:gdLst>
                  <a:gd name="connsiteX0" fmla="*/ 106764 w 204037"/>
                  <a:gd name="connsiteY0" fmla="*/ 313204 h 313299"/>
                  <a:gd name="connsiteX1" fmla="*/ 97274 w 204037"/>
                  <a:gd name="connsiteY1" fmla="*/ 313204 h 313299"/>
                  <a:gd name="connsiteX2" fmla="*/ 33215 w 204037"/>
                  <a:gd name="connsiteY2" fmla="*/ 298450 h 313299"/>
                  <a:gd name="connsiteX3" fmla="*/ 0 w 204037"/>
                  <a:gd name="connsiteY3" fmla="*/ 242421 h 313299"/>
                  <a:gd name="connsiteX4" fmla="*/ 0 w 204037"/>
                  <a:gd name="connsiteY4" fmla="*/ 0 h 313299"/>
                  <a:gd name="connsiteX5" fmla="*/ 53050 w 204037"/>
                  <a:gd name="connsiteY5" fmla="*/ 0 h 313299"/>
                  <a:gd name="connsiteX6" fmla="*/ 53050 w 204037"/>
                  <a:gd name="connsiteY6" fmla="*/ 242794 h 313299"/>
                  <a:gd name="connsiteX7" fmla="*/ 60642 w 204037"/>
                  <a:gd name="connsiteY7" fmla="*/ 253907 h 313299"/>
                  <a:gd name="connsiteX8" fmla="*/ 61211 w 204037"/>
                  <a:gd name="connsiteY8" fmla="*/ 253907 h 313299"/>
                  <a:gd name="connsiteX9" fmla="*/ 97653 w 204037"/>
                  <a:gd name="connsiteY9" fmla="*/ 260910 h 313299"/>
                  <a:gd name="connsiteX10" fmla="*/ 103727 w 204037"/>
                  <a:gd name="connsiteY10" fmla="*/ 260910 h 313299"/>
                  <a:gd name="connsiteX11" fmla="*/ 143111 w 204037"/>
                  <a:gd name="connsiteY11" fmla="*/ 254654 h 313299"/>
                  <a:gd name="connsiteX12" fmla="*/ 143111 w 204037"/>
                  <a:gd name="connsiteY12" fmla="*/ 254654 h 313299"/>
                  <a:gd name="connsiteX13" fmla="*/ 150703 w 204037"/>
                  <a:gd name="connsiteY13" fmla="*/ 242701 h 313299"/>
                  <a:gd name="connsiteX14" fmla="*/ 150703 w 204037"/>
                  <a:gd name="connsiteY14" fmla="*/ 0 h 313299"/>
                  <a:gd name="connsiteX15" fmla="*/ 204037 w 204037"/>
                  <a:gd name="connsiteY15" fmla="*/ 0 h 313299"/>
                  <a:gd name="connsiteX16" fmla="*/ 204037 w 204037"/>
                  <a:gd name="connsiteY16" fmla="*/ 242794 h 313299"/>
                  <a:gd name="connsiteX17" fmla="*/ 170822 w 204037"/>
                  <a:gd name="connsiteY17" fmla="*/ 298824 h 313299"/>
                  <a:gd name="connsiteX18" fmla="*/ 106764 w 204037"/>
                  <a:gd name="connsiteY18" fmla="*/ 313204 h 31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037" h="313299">
                    <a:moveTo>
                      <a:pt x="106764" y="313204"/>
                    </a:moveTo>
                    <a:lnTo>
                      <a:pt x="97274" y="313204"/>
                    </a:lnTo>
                    <a:cubicBezTo>
                      <a:pt x="74970" y="313949"/>
                      <a:pt x="52866" y="308858"/>
                      <a:pt x="33215" y="298450"/>
                    </a:cubicBezTo>
                    <a:cubicBezTo>
                      <a:pt x="12686" y="287033"/>
                      <a:pt x="-6" y="265624"/>
                      <a:pt x="0" y="242421"/>
                    </a:cubicBezTo>
                    <a:lnTo>
                      <a:pt x="0" y="0"/>
                    </a:lnTo>
                    <a:lnTo>
                      <a:pt x="53050" y="0"/>
                    </a:lnTo>
                    <a:lnTo>
                      <a:pt x="53050" y="242794"/>
                    </a:lnTo>
                    <a:cubicBezTo>
                      <a:pt x="53062" y="247669"/>
                      <a:pt x="56059" y="252055"/>
                      <a:pt x="60642" y="253907"/>
                    </a:cubicBezTo>
                    <a:lnTo>
                      <a:pt x="61211" y="253907"/>
                    </a:lnTo>
                    <a:cubicBezTo>
                      <a:pt x="72607" y="259097"/>
                      <a:pt x="85110" y="261500"/>
                      <a:pt x="97653" y="260910"/>
                    </a:cubicBezTo>
                    <a:lnTo>
                      <a:pt x="103727" y="260910"/>
                    </a:lnTo>
                    <a:cubicBezTo>
                      <a:pt x="129160" y="260910"/>
                      <a:pt x="139315" y="256988"/>
                      <a:pt x="143111" y="254654"/>
                    </a:cubicBezTo>
                    <a:lnTo>
                      <a:pt x="143111" y="254654"/>
                    </a:lnTo>
                    <a:cubicBezTo>
                      <a:pt x="147747" y="252415"/>
                      <a:pt x="150689" y="247782"/>
                      <a:pt x="150703" y="242701"/>
                    </a:cubicBezTo>
                    <a:lnTo>
                      <a:pt x="150703" y="0"/>
                    </a:lnTo>
                    <a:lnTo>
                      <a:pt x="204037" y="0"/>
                    </a:lnTo>
                    <a:lnTo>
                      <a:pt x="204037" y="242794"/>
                    </a:lnTo>
                    <a:cubicBezTo>
                      <a:pt x="204043" y="265998"/>
                      <a:pt x="191351" y="287407"/>
                      <a:pt x="170822" y="298824"/>
                    </a:cubicBezTo>
                    <a:cubicBezTo>
                      <a:pt x="151135" y="309102"/>
                      <a:pt x="129033" y="314064"/>
                      <a:pt x="106764" y="313204"/>
                    </a:cubicBezTo>
                    <a:close/>
                  </a:path>
                </a:pathLst>
              </a:custGeom>
              <a:grpFill/>
              <a:ln w="942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FC9659B-E026-DC46-8A7B-8BFCABB0332E}"/>
                  </a:ext>
                </a:extLst>
              </p:cNvPr>
              <p:cNvSpPr/>
              <p:nvPr/>
            </p:nvSpPr>
            <p:spPr>
              <a:xfrm>
                <a:off x="5407148" y="3123038"/>
                <a:ext cx="168808" cy="286408"/>
              </a:xfrm>
              <a:custGeom>
                <a:avLst/>
                <a:gdLst>
                  <a:gd name="connsiteX0" fmla="*/ 137112 w 168808"/>
                  <a:gd name="connsiteY0" fmla="*/ 51770 h 286408"/>
                  <a:gd name="connsiteX1" fmla="*/ 34808 w 168808"/>
                  <a:gd name="connsiteY1" fmla="*/ 34587 h 286408"/>
                  <a:gd name="connsiteX2" fmla="*/ 30443 w 168808"/>
                  <a:gd name="connsiteY2" fmla="*/ 104251 h 286408"/>
                  <a:gd name="connsiteX3" fmla="*/ 83398 w 168808"/>
                  <a:gd name="connsiteY3" fmla="*/ 128530 h 286408"/>
                  <a:gd name="connsiteX4" fmla="*/ 168809 w 168808"/>
                  <a:gd name="connsiteY4" fmla="*/ 214815 h 286408"/>
                  <a:gd name="connsiteX5" fmla="*/ 142521 w 168808"/>
                  <a:gd name="connsiteY5" fmla="*/ 268510 h 286408"/>
                  <a:gd name="connsiteX6" fmla="*/ 40977 w 168808"/>
                  <a:gd name="connsiteY6" fmla="*/ 280090 h 286408"/>
                  <a:gd name="connsiteX7" fmla="*/ 169 w 168808"/>
                  <a:gd name="connsiteY7" fmla="*/ 229196 h 286408"/>
                  <a:gd name="connsiteX8" fmla="*/ 20004 w 168808"/>
                  <a:gd name="connsiteY8" fmla="*/ 229196 h 286408"/>
                  <a:gd name="connsiteX9" fmla="*/ 50182 w 168808"/>
                  <a:gd name="connsiteY9" fmla="*/ 264028 h 286408"/>
                  <a:gd name="connsiteX10" fmla="*/ 129425 w 168808"/>
                  <a:gd name="connsiteY10" fmla="*/ 253289 h 286408"/>
                  <a:gd name="connsiteX11" fmla="*/ 148405 w 168808"/>
                  <a:gd name="connsiteY11" fmla="*/ 214629 h 286408"/>
                  <a:gd name="connsiteX12" fmla="*/ 77988 w 168808"/>
                  <a:gd name="connsiteY12" fmla="*/ 146273 h 286408"/>
                  <a:gd name="connsiteX13" fmla="*/ 16587 w 168808"/>
                  <a:gd name="connsiteY13" fmla="*/ 118258 h 286408"/>
                  <a:gd name="connsiteX14" fmla="*/ 21048 w 168808"/>
                  <a:gd name="connsiteY14" fmla="*/ 20020 h 286408"/>
                  <a:gd name="connsiteX15" fmla="*/ 157325 w 168808"/>
                  <a:gd name="connsiteY15" fmla="*/ 52143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808" h="286408">
                    <a:moveTo>
                      <a:pt x="137112" y="51770"/>
                    </a:moveTo>
                    <a:cubicBezTo>
                      <a:pt x="137112" y="11989"/>
                      <a:pt x="61191" y="10401"/>
                      <a:pt x="34808" y="34587"/>
                    </a:cubicBezTo>
                    <a:cubicBezTo>
                      <a:pt x="17916" y="50556"/>
                      <a:pt x="14215" y="85574"/>
                      <a:pt x="30443" y="104251"/>
                    </a:cubicBezTo>
                    <a:cubicBezTo>
                      <a:pt x="42116" y="118165"/>
                      <a:pt x="63943" y="123768"/>
                      <a:pt x="83398" y="128530"/>
                    </a:cubicBezTo>
                    <a:cubicBezTo>
                      <a:pt x="130848" y="140483"/>
                      <a:pt x="168809" y="160747"/>
                      <a:pt x="168809" y="214815"/>
                    </a:cubicBezTo>
                    <a:cubicBezTo>
                      <a:pt x="168517" y="235651"/>
                      <a:pt x="158898" y="255299"/>
                      <a:pt x="142521" y="268510"/>
                    </a:cubicBezTo>
                    <a:cubicBezTo>
                      <a:pt x="116613" y="289615"/>
                      <a:pt x="72104" y="290082"/>
                      <a:pt x="40977" y="280090"/>
                    </a:cubicBezTo>
                    <a:cubicBezTo>
                      <a:pt x="17536" y="272152"/>
                      <a:pt x="-210" y="253849"/>
                      <a:pt x="169" y="229196"/>
                    </a:cubicBezTo>
                    <a:lnTo>
                      <a:pt x="20004" y="229196"/>
                    </a:lnTo>
                    <a:cubicBezTo>
                      <a:pt x="21721" y="245853"/>
                      <a:pt x="33739" y="259724"/>
                      <a:pt x="50182" y="264028"/>
                    </a:cubicBezTo>
                    <a:cubicBezTo>
                      <a:pt x="76470" y="271125"/>
                      <a:pt x="107123" y="271592"/>
                      <a:pt x="129425" y="253289"/>
                    </a:cubicBezTo>
                    <a:cubicBezTo>
                      <a:pt x="141289" y="243829"/>
                      <a:pt x="148248" y="229654"/>
                      <a:pt x="148405" y="214629"/>
                    </a:cubicBezTo>
                    <a:cubicBezTo>
                      <a:pt x="148405" y="172046"/>
                      <a:pt x="111583" y="154584"/>
                      <a:pt x="77988" y="146273"/>
                    </a:cubicBezTo>
                    <a:cubicBezTo>
                      <a:pt x="53788" y="140296"/>
                      <a:pt x="30538" y="133106"/>
                      <a:pt x="16587" y="118258"/>
                    </a:cubicBezTo>
                    <a:cubicBezTo>
                      <a:pt x="-8087" y="92018"/>
                      <a:pt x="-4101" y="43552"/>
                      <a:pt x="21048" y="20020"/>
                    </a:cubicBezTo>
                    <a:cubicBezTo>
                      <a:pt x="57490" y="-13505"/>
                      <a:pt x="157800" y="-6314"/>
                      <a:pt x="157325" y="52143"/>
                    </a:cubicBezTo>
                    <a:close/>
                  </a:path>
                </a:pathLst>
              </a:custGeom>
              <a:grpFill/>
              <a:ln w="942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0F529EA-459B-5045-9F29-26D2AB4C723C}"/>
                  </a:ext>
                </a:extLst>
              </p:cNvPr>
              <p:cNvSpPr/>
              <p:nvPr/>
            </p:nvSpPr>
            <p:spPr>
              <a:xfrm>
                <a:off x="5391273" y="3106810"/>
                <a:ext cx="200551" cy="318848"/>
              </a:xfrm>
              <a:custGeom>
                <a:avLst/>
                <a:gdLst>
                  <a:gd name="connsiteX0" fmla="*/ 98607 w 200551"/>
                  <a:gd name="connsiteY0" fmla="*/ 318822 h 318848"/>
                  <a:gd name="connsiteX1" fmla="*/ 52106 w 200551"/>
                  <a:gd name="connsiteY1" fmla="*/ 311725 h 318848"/>
                  <a:gd name="connsiteX2" fmla="*/ 52106 w 200551"/>
                  <a:gd name="connsiteY2" fmla="*/ 311725 h 318848"/>
                  <a:gd name="connsiteX3" fmla="*/ 195 w 200551"/>
                  <a:gd name="connsiteY3" fmla="*/ 245237 h 318848"/>
                  <a:gd name="connsiteX4" fmla="*/ 195 w 200551"/>
                  <a:gd name="connsiteY4" fmla="*/ 228988 h 318848"/>
                  <a:gd name="connsiteX5" fmla="*/ 51821 w 200551"/>
                  <a:gd name="connsiteY5" fmla="*/ 230015 h 318848"/>
                  <a:gd name="connsiteX6" fmla="*/ 52106 w 200551"/>
                  <a:gd name="connsiteY6" fmla="*/ 245050 h 318848"/>
                  <a:gd name="connsiteX7" fmla="*/ 71086 w 200551"/>
                  <a:gd name="connsiteY7" fmla="*/ 264847 h 318848"/>
                  <a:gd name="connsiteX8" fmla="*/ 98702 w 200551"/>
                  <a:gd name="connsiteY8" fmla="*/ 268863 h 318848"/>
                  <a:gd name="connsiteX9" fmla="*/ 135334 w 200551"/>
                  <a:gd name="connsiteY9" fmla="*/ 257190 h 318848"/>
                  <a:gd name="connsiteX10" fmla="*/ 148336 w 200551"/>
                  <a:gd name="connsiteY10" fmla="*/ 230763 h 318848"/>
                  <a:gd name="connsiteX11" fmla="*/ 90446 w 200551"/>
                  <a:gd name="connsiteY11" fmla="*/ 178282 h 318848"/>
                  <a:gd name="connsiteX12" fmla="*/ 21073 w 200551"/>
                  <a:gd name="connsiteY12" fmla="*/ 145878 h 318848"/>
                  <a:gd name="connsiteX13" fmla="*/ 21073 w 200551"/>
                  <a:gd name="connsiteY13" fmla="*/ 145878 h 318848"/>
                  <a:gd name="connsiteX14" fmla="*/ 290 w 200551"/>
                  <a:gd name="connsiteY14" fmla="*/ 83685 h 318848"/>
                  <a:gd name="connsiteX15" fmla="*/ 26293 w 200551"/>
                  <a:gd name="connsiteY15" fmla="*/ 24854 h 318848"/>
                  <a:gd name="connsiteX16" fmla="*/ 99557 w 200551"/>
                  <a:gd name="connsiteY16" fmla="*/ 108 h 318848"/>
                  <a:gd name="connsiteX17" fmla="*/ 171871 w 200551"/>
                  <a:gd name="connsiteY17" fmla="*/ 25321 h 318848"/>
                  <a:gd name="connsiteX18" fmla="*/ 189618 w 200551"/>
                  <a:gd name="connsiteY18" fmla="*/ 68464 h 318848"/>
                  <a:gd name="connsiteX19" fmla="*/ 189618 w 200551"/>
                  <a:gd name="connsiteY19" fmla="*/ 84806 h 318848"/>
                  <a:gd name="connsiteX20" fmla="*/ 136378 w 200551"/>
                  <a:gd name="connsiteY20" fmla="*/ 84152 h 318848"/>
                  <a:gd name="connsiteX21" fmla="*/ 136378 w 200551"/>
                  <a:gd name="connsiteY21" fmla="*/ 68184 h 318848"/>
                  <a:gd name="connsiteX22" fmla="*/ 133246 w 200551"/>
                  <a:gd name="connsiteY22" fmla="*/ 60340 h 318848"/>
                  <a:gd name="connsiteX23" fmla="*/ 101549 w 200551"/>
                  <a:gd name="connsiteY23" fmla="*/ 51001 h 318848"/>
                  <a:gd name="connsiteX24" fmla="*/ 61596 w 200551"/>
                  <a:gd name="connsiteY24" fmla="*/ 62674 h 318848"/>
                  <a:gd name="connsiteX25" fmla="*/ 58369 w 200551"/>
                  <a:gd name="connsiteY25" fmla="*/ 110019 h 318848"/>
                  <a:gd name="connsiteX26" fmla="*/ 58369 w 200551"/>
                  <a:gd name="connsiteY26" fmla="*/ 110019 h 318848"/>
                  <a:gd name="connsiteX27" fmla="*/ 102688 w 200551"/>
                  <a:gd name="connsiteY27" fmla="*/ 128696 h 318848"/>
                  <a:gd name="connsiteX28" fmla="*/ 170258 w 200551"/>
                  <a:gd name="connsiteY28" fmla="*/ 159605 h 318848"/>
                  <a:gd name="connsiteX29" fmla="*/ 200436 w 200551"/>
                  <a:gd name="connsiteY29" fmla="*/ 230856 h 318848"/>
                  <a:gd name="connsiteX30" fmla="*/ 200436 w 200551"/>
                  <a:gd name="connsiteY30" fmla="*/ 230856 h 318848"/>
                  <a:gd name="connsiteX31" fmla="*/ 168265 w 200551"/>
                  <a:gd name="connsiteY31" fmla="*/ 296224 h 318848"/>
                  <a:gd name="connsiteX32" fmla="*/ 168265 w 200551"/>
                  <a:gd name="connsiteY32" fmla="*/ 296224 h 318848"/>
                  <a:gd name="connsiteX33" fmla="*/ 98607 w 200551"/>
                  <a:gd name="connsiteY33" fmla="*/ 318822 h 3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551" h="318848">
                    <a:moveTo>
                      <a:pt x="98607" y="318822"/>
                    </a:moveTo>
                    <a:cubicBezTo>
                      <a:pt x="82831" y="318786"/>
                      <a:pt x="67152" y="316393"/>
                      <a:pt x="52106" y="311725"/>
                    </a:cubicBezTo>
                    <a:lnTo>
                      <a:pt x="52106" y="311725"/>
                    </a:lnTo>
                    <a:cubicBezTo>
                      <a:pt x="19555" y="300706"/>
                      <a:pt x="-279" y="275213"/>
                      <a:pt x="195" y="245237"/>
                    </a:cubicBezTo>
                    <a:lnTo>
                      <a:pt x="195" y="228988"/>
                    </a:lnTo>
                    <a:lnTo>
                      <a:pt x="51821" y="230015"/>
                    </a:lnTo>
                    <a:lnTo>
                      <a:pt x="52106" y="245050"/>
                    </a:lnTo>
                    <a:cubicBezTo>
                      <a:pt x="53799" y="254811"/>
                      <a:pt x="61282" y="262616"/>
                      <a:pt x="71086" y="264847"/>
                    </a:cubicBezTo>
                    <a:cubicBezTo>
                      <a:pt x="80070" y="267386"/>
                      <a:pt x="89357" y="268737"/>
                      <a:pt x="98702" y="268863"/>
                    </a:cubicBezTo>
                    <a:cubicBezTo>
                      <a:pt x="111935" y="269380"/>
                      <a:pt x="124922" y="265241"/>
                      <a:pt x="135334" y="257190"/>
                    </a:cubicBezTo>
                    <a:cubicBezTo>
                      <a:pt x="143533" y="250789"/>
                      <a:pt x="148319" y="241060"/>
                      <a:pt x="148336" y="230763"/>
                    </a:cubicBezTo>
                    <a:cubicBezTo>
                      <a:pt x="148336" y="214421"/>
                      <a:pt x="142547" y="191262"/>
                      <a:pt x="90446" y="178282"/>
                    </a:cubicBezTo>
                    <a:cubicBezTo>
                      <a:pt x="66246" y="172399"/>
                      <a:pt x="38915" y="164461"/>
                      <a:pt x="21073" y="145878"/>
                    </a:cubicBezTo>
                    <a:lnTo>
                      <a:pt x="21073" y="145878"/>
                    </a:lnTo>
                    <a:cubicBezTo>
                      <a:pt x="5887" y="128764"/>
                      <a:pt x="-1610" y="106328"/>
                      <a:pt x="290" y="83685"/>
                    </a:cubicBezTo>
                    <a:cubicBezTo>
                      <a:pt x="1038" y="61534"/>
                      <a:pt x="10336" y="40497"/>
                      <a:pt x="26293" y="24854"/>
                    </a:cubicBezTo>
                    <a:cubicBezTo>
                      <a:pt x="46844" y="8114"/>
                      <a:pt x="72890" y="-683"/>
                      <a:pt x="99557" y="108"/>
                    </a:cubicBezTo>
                    <a:cubicBezTo>
                      <a:pt x="126083" y="-1106"/>
                      <a:pt x="152039" y="7944"/>
                      <a:pt x="171871" y="25321"/>
                    </a:cubicBezTo>
                    <a:cubicBezTo>
                      <a:pt x="183562" y="36690"/>
                      <a:pt x="189980" y="52294"/>
                      <a:pt x="189618" y="68464"/>
                    </a:cubicBezTo>
                    <a:lnTo>
                      <a:pt x="189618" y="84806"/>
                    </a:lnTo>
                    <a:lnTo>
                      <a:pt x="136378" y="84152"/>
                    </a:lnTo>
                    <a:lnTo>
                      <a:pt x="136378" y="68184"/>
                    </a:lnTo>
                    <a:cubicBezTo>
                      <a:pt x="136535" y="65247"/>
                      <a:pt x="135393" y="62386"/>
                      <a:pt x="133246" y="60340"/>
                    </a:cubicBezTo>
                    <a:cubicBezTo>
                      <a:pt x="124162" y="53586"/>
                      <a:pt x="112911" y="50271"/>
                      <a:pt x="101549" y="51001"/>
                    </a:cubicBezTo>
                    <a:cubicBezTo>
                      <a:pt x="87268" y="50291"/>
                      <a:pt x="73169" y="54410"/>
                      <a:pt x="61596" y="62674"/>
                    </a:cubicBezTo>
                    <a:cubicBezTo>
                      <a:pt x="50056" y="76040"/>
                      <a:pt x="48747" y="95257"/>
                      <a:pt x="58369" y="110019"/>
                    </a:cubicBezTo>
                    <a:lnTo>
                      <a:pt x="58369" y="110019"/>
                    </a:lnTo>
                    <a:cubicBezTo>
                      <a:pt x="66816" y="120198"/>
                      <a:pt x="86840" y="125054"/>
                      <a:pt x="102688" y="128696"/>
                    </a:cubicBezTo>
                    <a:cubicBezTo>
                      <a:pt x="127381" y="133589"/>
                      <a:pt x="150540" y="144183"/>
                      <a:pt x="170258" y="159605"/>
                    </a:cubicBezTo>
                    <a:cubicBezTo>
                      <a:pt x="190726" y="177659"/>
                      <a:pt x="201816" y="203842"/>
                      <a:pt x="200436" y="230856"/>
                    </a:cubicBezTo>
                    <a:lnTo>
                      <a:pt x="200436" y="230856"/>
                    </a:lnTo>
                    <a:cubicBezTo>
                      <a:pt x="199906" y="256217"/>
                      <a:pt x="188157" y="280089"/>
                      <a:pt x="168265" y="296224"/>
                    </a:cubicBezTo>
                    <a:lnTo>
                      <a:pt x="168265" y="296224"/>
                    </a:lnTo>
                    <a:cubicBezTo>
                      <a:pt x="148365" y="311390"/>
                      <a:pt x="123773" y="319368"/>
                      <a:pt x="98607" y="318822"/>
                    </a:cubicBezTo>
                    <a:close/>
                  </a:path>
                </a:pathLst>
              </a:custGeom>
              <a:grpFill/>
              <a:ln w="942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262115-95C3-764E-AD25-3CEB06006F30}"/>
                  </a:ext>
                </a:extLst>
              </p:cNvPr>
              <p:cNvSpPr/>
              <p:nvPr/>
            </p:nvSpPr>
            <p:spPr>
              <a:xfrm>
                <a:off x="5637357" y="3126249"/>
                <a:ext cx="150702" cy="278933"/>
              </a:xfrm>
              <a:custGeom>
                <a:avLst/>
                <a:gdLst>
                  <a:gd name="connsiteX0" fmla="*/ 20499 w 150702"/>
                  <a:gd name="connsiteY0" fmla="*/ 129241 h 278933"/>
                  <a:gd name="connsiteX1" fmla="*/ 150703 w 150702"/>
                  <a:gd name="connsiteY1" fmla="*/ 129241 h 278933"/>
                  <a:gd name="connsiteX2" fmla="*/ 150703 w 150702"/>
                  <a:gd name="connsiteY2" fmla="*/ 149599 h 278933"/>
                  <a:gd name="connsiteX3" fmla="*/ 20499 w 150702"/>
                  <a:gd name="connsiteY3" fmla="*/ 149599 h 278933"/>
                  <a:gd name="connsiteX4" fmla="*/ 22112 w 150702"/>
                  <a:gd name="connsiteY4" fmla="*/ 233643 h 278933"/>
                  <a:gd name="connsiteX5" fmla="*/ 75921 w 150702"/>
                  <a:gd name="connsiteY5" fmla="*/ 258669 h 278933"/>
                  <a:gd name="connsiteX6" fmla="*/ 150703 w 150702"/>
                  <a:gd name="connsiteY6" fmla="*/ 258669 h 278933"/>
                  <a:gd name="connsiteX7" fmla="*/ 150703 w 150702"/>
                  <a:gd name="connsiteY7" fmla="*/ 278933 h 278933"/>
                  <a:gd name="connsiteX8" fmla="*/ 75921 w 150702"/>
                  <a:gd name="connsiteY8" fmla="*/ 278933 h 278933"/>
                  <a:gd name="connsiteX9" fmla="*/ 75921 w 150702"/>
                  <a:gd name="connsiteY9" fmla="*/ 278933 h 278933"/>
                  <a:gd name="connsiteX10" fmla="*/ 0 w 150702"/>
                  <a:gd name="connsiteY10" fmla="*/ 225612 h 278933"/>
                  <a:gd name="connsiteX11" fmla="*/ 0 w 150702"/>
                  <a:gd name="connsiteY11" fmla="*/ 0 h 278933"/>
                  <a:gd name="connsiteX12" fmla="*/ 150703 w 150702"/>
                  <a:gd name="connsiteY12" fmla="*/ 0 h 278933"/>
                  <a:gd name="connsiteX13" fmla="*/ 150703 w 150702"/>
                  <a:gd name="connsiteY13" fmla="*/ 19890 h 278933"/>
                  <a:gd name="connsiteX14" fmla="*/ 20499 w 150702"/>
                  <a:gd name="connsiteY14" fmla="*/ 19890 h 2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702" h="278933">
                    <a:moveTo>
                      <a:pt x="20499" y="129241"/>
                    </a:moveTo>
                    <a:lnTo>
                      <a:pt x="150703" y="129241"/>
                    </a:lnTo>
                    <a:lnTo>
                      <a:pt x="150703" y="149599"/>
                    </a:lnTo>
                    <a:lnTo>
                      <a:pt x="20499" y="149599"/>
                    </a:lnTo>
                    <a:cubicBezTo>
                      <a:pt x="20499" y="162299"/>
                      <a:pt x="19360" y="225518"/>
                      <a:pt x="22112" y="233643"/>
                    </a:cubicBezTo>
                    <a:cubicBezTo>
                      <a:pt x="28660" y="252319"/>
                      <a:pt x="56941" y="258669"/>
                      <a:pt x="75921" y="258669"/>
                    </a:cubicBezTo>
                    <a:lnTo>
                      <a:pt x="150703" y="258669"/>
                    </a:lnTo>
                    <a:lnTo>
                      <a:pt x="150703" y="278933"/>
                    </a:lnTo>
                    <a:lnTo>
                      <a:pt x="75921" y="278933"/>
                    </a:lnTo>
                    <a:lnTo>
                      <a:pt x="75921" y="278933"/>
                    </a:lnTo>
                    <a:cubicBezTo>
                      <a:pt x="41567" y="278933"/>
                      <a:pt x="0" y="263432"/>
                      <a:pt x="0" y="225612"/>
                    </a:cubicBezTo>
                    <a:lnTo>
                      <a:pt x="0" y="0"/>
                    </a:lnTo>
                    <a:lnTo>
                      <a:pt x="150703" y="0"/>
                    </a:lnTo>
                    <a:lnTo>
                      <a:pt x="150703" y="19890"/>
                    </a:lnTo>
                    <a:lnTo>
                      <a:pt x="20499" y="19890"/>
                    </a:lnTo>
                    <a:close/>
                  </a:path>
                </a:pathLst>
              </a:custGeom>
              <a:grpFill/>
              <a:ln w="942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06B73E1-06A2-4245-8B62-707F76F27970}"/>
                  </a:ext>
                </a:extLst>
              </p:cNvPr>
              <p:cNvSpPr/>
              <p:nvPr/>
            </p:nvSpPr>
            <p:spPr>
              <a:xfrm>
                <a:off x="5621224" y="3110094"/>
                <a:ext cx="183254" cy="311243"/>
              </a:xfrm>
              <a:custGeom>
                <a:avLst/>
                <a:gdLst>
                  <a:gd name="connsiteX0" fmla="*/ 183254 w 183254"/>
                  <a:gd name="connsiteY0" fmla="*/ 311243 h 311243"/>
                  <a:gd name="connsiteX1" fmla="*/ 92149 w 183254"/>
                  <a:gd name="connsiteY1" fmla="*/ 310776 h 311243"/>
                  <a:gd name="connsiteX2" fmla="*/ 90820 w 183254"/>
                  <a:gd name="connsiteY2" fmla="*/ 310776 h 311243"/>
                  <a:gd name="connsiteX3" fmla="*/ 32266 w 183254"/>
                  <a:gd name="connsiteY3" fmla="*/ 295649 h 311243"/>
                  <a:gd name="connsiteX4" fmla="*/ 0 w 183254"/>
                  <a:gd name="connsiteY4" fmla="*/ 241207 h 311243"/>
                  <a:gd name="connsiteX5" fmla="*/ 0 w 183254"/>
                  <a:gd name="connsiteY5" fmla="*/ 0 h 311243"/>
                  <a:gd name="connsiteX6" fmla="*/ 183254 w 183254"/>
                  <a:gd name="connsiteY6" fmla="*/ 0 h 311243"/>
                  <a:gd name="connsiteX7" fmla="*/ 183254 w 183254"/>
                  <a:gd name="connsiteY7" fmla="*/ 52201 h 311243"/>
                  <a:gd name="connsiteX8" fmla="*/ 53145 w 183254"/>
                  <a:gd name="connsiteY8" fmla="*/ 52201 h 311243"/>
                  <a:gd name="connsiteX9" fmla="*/ 53145 w 183254"/>
                  <a:gd name="connsiteY9" fmla="*/ 129241 h 311243"/>
                  <a:gd name="connsiteX10" fmla="*/ 183254 w 183254"/>
                  <a:gd name="connsiteY10" fmla="*/ 129241 h 311243"/>
                  <a:gd name="connsiteX11" fmla="*/ 183254 w 183254"/>
                  <a:gd name="connsiteY11" fmla="*/ 181909 h 311243"/>
                  <a:gd name="connsiteX12" fmla="*/ 52955 w 183254"/>
                  <a:gd name="connsiteY12" fmla="*/ 181909 h 311243"/>
                  <a:gd name="connsiteX13" fmla="*/ 53999 w 183254"/>
                  <a:gd name="connsiteY13" fmla="*/ 244849 h 311243"/>
                  <a:gd name="connsiteX14" fmla="*/ 91959 w 183254"/>
                  <a:gd name="connsiteY14" fmla="*/ 258576 h 311243"/>
                  <a:gd name="connsiteX15" fmla="*/ 183159 w 183254"/>
                  <a:gd name="connsiteY15" fmla="*/ 258576 h 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254" h="311243">
                    <a:moveTo>
                      <a:pt x="183254" y="311243"/>
                    </a:moveTo>
                    <a:lnTo>
                      <a:pt x="92149" y="310776"/>
                    </a:lnTo>
                    <a:lnTo>
                      <a:pt x="90820" y="310776"/>
                    </a:lnTo>
                    <a:cubicBezTo>
                      <a:pt x="70279" y="310978"/>
                      <a:pt x="50058" y="305754"/>
                      <a:pt x="32266" y="295649"/>
                    </a:cubicBezTo>
                    <a:cubicBezTo>
                      <a:pt x="12315" y="284560"/>
                      <a:pt x="-17" y="263754"/>
                      <a:pt x="0" y="241207"/>
                    </a:cubicBezTo>
                    <a:lnTo>
                      <a:pt x="0" y="0"/>
                    </a:lnTo>
                    <a:lnTo>
                      <a:pt x="183254" y="0"/>
                    </a:lnTo>
                    <a:lnTo>
                      <a:pt x="183254" y="52201"/>
                    </a:lnTo>
                    <a:lnTo>
                      <a:pt x="53145" y="52201"/>
                    </a:lnTo>
                    <a:lnTo>
                      <a:pt x="53145" y="129241"/>
                    </a:lnTo>
                    <a:lnTo>
                      <a:pt x="183254" y="129241"/>
                    </a:lnTo>
                    <a:lnTo>
                      <a:pt x="183254" y="181909"/>
                    </a:lnTo>
                    <a:lnTo>
                      <a:pt x="52955" y="181909"/>
                    </a:lnTo>
                    <a:cubicBezTo>
                      <a:pt x="52955" y="200585"/>
                      <a:pt x="52955" y="237004"/>
                      <a:pt x="53999" y="244849"/>
                    </a:cubicBezTo>
                    <a:cubicBezTo>
                      <a:pt x="57131" y="252319"/>
                      <a:pt x="74308" y="258576"/>
                      <a:pt x="91959" y="258576"/>
                    </a:cubicBezTo>
                    <a:lnTo>
                      <a:pt x="183159" y="258576"/>
                    </a:lnTo>
                    <a:close/>
                  </a:path>
                </a:pathLst>
              </a:custGeom>
              <a:grpFill/>
              <a:ln w="9420" cap="flat">
                <a:noFill/>
                <a:prstDash val="solid"/>
                <a:miter/>
              </a:ln>
            </p:spPr>
            <p:txBody>
              <a:bodyPr rtlCol="0" anchor="ctr"/>
              <a:lstStyle/>
              <a:p>
                <a:endParaRPr lang="en-US"/>
              </a:p>
            </p:txBody>
          </p:sp>
        </p:grpSp>
        <p:sp>
          <p:nvSpPr>
            <p:cNvPr id="13" name="Graphic 8">
              <a:extLst>
                <a:ext uri="{FF2B5EF4-FFF2-40B4-BE49-F238E27FC236}">
                  <a16:creationId xmlns:a16="http://schemas.microsoft.com/office/drawing/2014/main" id="{FC7CB2AF-8E9A-954E-8305-FF1D3C7CBA3F}"/>
                </a:ext>
              </a:extLst>
            </p:cNvPr>
            <p:cNvSpPr/>
            <p:nvPr/>
          </p:nvSpPr>
          <p:spPr>
            <a:xfrm>
              <a:off x="2045042" y="6218996"/>
              <a:ext cx="486974" cy="320756"/>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rgbClr val="F0F0F2"/>
            </a:solidFill>
            <a:ln w="9432"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856079F4-6059-2E4E-A12E-748DA83ECEC0}"/>
                </a:ext>
              </a:extLst>
            </p:cNvPr>
            <p:cNvSpPr/>
            <p:nvPr/>
          </p:nvSpPr>
          <p:spPr>
            <a:xfrm>
              <a:off x="383244" y="6187841"/>
              <a:ext cx="486973" cy="298684"/>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rgbClr val="F0F0F2"/>
            </a:solidFill>
            <a:ln w="9423" cap="flat">
              <a:noFill/>
              <a:prstDash val="solid"/>
              <a:miter/>
            </a:ln>
          </p:spPr>
          <p:txBody>
            <a:bodyPr rtlCol="0" anchor="ctr"/>
            <a:lstStyle/>
            <a:p>
              <a:endParaRPr lang="en-US"/>
            </a:p>
          </p:txBody>
        </p:sp>
        <p:grpSp>
          <p:nvGrpSpPr>
            <p:cNvPr id="15" name="Graphic 16">
              <a:extLst>
                <a:ext uri="{FF2B5EF4-FFF2-40B4-BE49-F238E27FC236}">
                  <a16:creationId xmlns:a16="http://schemas.microsoft.com/office/drawing/2014/main" id="{63F7E17D-8F2E-0F4C-A9F7-CE7B065C252F}"/>
                </a:ext>
              </a:extLst>
            </p:cNvPr>
            <p:cNvGrpSpPr/>
            <p:nvPr/>
          </p:nvGrpSpPr>
          <p:grpSpPr>
            <a:xfrm>
              <a:off x="1006895" y="6223803"/>
              <a:ext cx="897404" cy="298684"/>
              <a:chOff x="6951480" y="1585157"/>
              <a:chExt cx="1258623" cy="418909"/>
            </a:xfrm>
            <a:solidFill>
              <a:srgbClr val="F0F0F2"/>
            </a:solidFill>
          </p:grpSpPr>
          <p:sp>
            <p:nvSpPr>
              <p:cNvPr id="35" name="Freeform 34">
                <a:extLst>
                  <a:ext uri="{FF2B5EF4-FFF2-40B4-BE49-F238E27FC236}">
                    <a16:creationId xmlns:a16="http://schemas.microsoft.com/office/drawing/2014/main" id="{522C5839-837A-7943-83E5-1C74C635B990}"/>
                  </a:ext>
                </a:extLst>
              </p:cNvPr>
              <p:cNvSpPr/>
              <p:nvPr/>
            </p:nvSpPr>
            <p:spPr>
              <a:xfrm>
                <a:off x="7728075" y="1585157"/>
                <a:ext cx="12005" cy="418909"/>
              </a:xfrm>
              <a:custGeom>
                <a:avLst/>
                <a:gdLst>
                  <a:gd name="connsiteX0" fmla="*/ 0 w 12005"/>
                  <a:gd name="connsiteY0" fmla="*/ 0 h 418909"/>
                  <a:gd name="connsiteX1" fmla="*/ 12006 w 12005"/>
                  <a:gd name="connsiteY1" fmla="*/ 0 h 418909"/>
                  <a:gd name="connsiteX2" fmla="*/ 12006 w 12005"/>
                  <a:gd name="connsiteY2" fmla="*/ 418910 h 418909"/>
                  <a:gd name="connsiteX3" fmla="*/ 0 w 12005"/>
                  <a:gd name="connsiteY3" fmla="*/ 418910 h 418909"/>
                </a:gdLst>
                <a:ahLst/>
                <a:cxnLst>
                  <a:cxn ang="0">
                    <a:pos x="connsiteX0" y="connsiteY0"/>
                  </a:cxn>
                  <a:cxn ang="0">
                    <a:pos x="connsiteX1" y="connsiteY1"/>
                  </a:cxn>
                  <a:cxn ang="0">
                    <a:pos x="connsiteX2" y="connsiteY2"/>
                  </a:cxn>
                  <a:cxn ang="0">
                    <a:pos x="connsiteX3" y="connsiteY3"/>
                  </a:cxn>
                </a:cxnLst>
                <a:rect l="l" t="t" r="r" b="b"/>
                <a:pathLst>
                  <a:path w="12005" h="418909">
                    <a:moveTo>
                      <a:pt x="0" y="0"/>
                    </a:moveTo>
                    <a:lnTo>
                      <a:pt x="12006" y="0"/>
                    </a:lnTo>
                    <a:lnTo>
                      <a:pt x="12006" y="418910"/>
                    </a:lnTo>
                    <a:lnTo>
                      <a:pt x="0" y="418910"/>
                    </a:lnTo>
                    <a:close/>
                  </a:path>
                </a:pathLst>
              </a:custGeom>
              <a:grpFill/>
              <a:ln w="94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74F7509-250A-714B-A0B8-623ED341B5DF}"/>
                  </a:ext>
                </a:extLst>
              </p:cNvPr>
              <p:cNvSpPr/>
              <p:nvPr/>
            </p:nvSpPr>
            <p:spPr>
              <a:xfrm>
                <a:off x="7807387" y="1668786"/>
                <a:ext cx="402716" cy="251371"/>
              </a:xfrm>
              <a:custGeom>
                <a:avLst/>
                <a:gdLst>
                  <a:gd name="connsiteX0" fmla="*/ 336826 w 402716"/>
                  <a:gd name="connsiteY0" fmla="*/ 71152 h 251371"/>
                  <a:gd name="connsiteX1" fmla="*/ 293435 w 402716"/>
                  <a:gd name="connsiteY1" fmla="*/ 71152 h 251371"/>
                  <a:gd name="connsiteX2" fmla="*/ 293435 w 402716"/>
                  <a:gd name="connsiteY2" fmla="*/ 0 h 251371"/>
                  <a:gd name="connsiteX3" fmla="*/ 240685 w 402716"/>
                  <a:gd name="connsiteY3" fmla="*/ 0 h 251371"/>
                  <a:gd name="connsiteX4" fmla="*/ 219415 w 402716"/>
                  <a:gd name="connsiteY4" fmla="*/ 39338 h 251371"/>
                  <a:gd name="connsiteX5" fmla="*/ 197200 w 402716"/>
                  <a:gd name="connsiteY5" fmla="*/ 0 h 251371"/>
                  <a:gd name="connsiteX6" fmla="*/ 144355 w 402716"/>
                  <a:gd name="connsiteY6" fmla="*/ 0 h 251371"/>
                  <a:gd name="connsiteX7" fmla="*/ 144355 w 402716"/>
                  <a:gd name="connsiteY7" fmla="*/ 96584 h 251371"/>
                  <a:gd name="connsiteX8" fmla="*/ 25526 w 402716"/>
                  <a:gd name="connsiteY8" fmla="*/ 103537 h 251371"/>
                  <a:gd name="connsiteX9" fmla="*/ 2 w 402716"/>
                  <a:gd name="connsiteY9" fmla="*/ 164973 h 251371"/>
                  <a:gd name="connsiteX10" fmla="*/ 2 w 402716"/>
                  <a:gd name="connsiteY10" fmla="*/ 164973 h 251371"/>
                  <a:gd name="connsiteX11" fmla="*/ 25337 w 402716"/>
                  <a:gd name="connsiteY11" fmla="*/ 226219 h 251371"/>
                  <a:gd name="connsiteX12" fmla="*/ 152013 w 402716"/>
                  <a:gd name="connsiteY12" fmla="*/ 226219 h 251371"/>
                  <a:gd name="connsiteX13" fmla="*/ 177537 w 402716"/>
                  <a:gd name="connsiteY13" fmla="*/ 164782 h 251371"/>
                  <a:gd name="connsiteX14" fmla="*/ 177537 w 402716"/>
                  <a:gd name="connsiteY14" fmla="*/ 164783 h 251371"/>
                  <a:gd name="connsiteX15" fmla="*/ 171203 w 402716"/>
                  <a:gd name="connsiteY15" fmla="*/ 131921 h 251371"/>
                  <a:gd name="connsiteX16" fmla="*/ 190110 w 402716"/>
                  <a:gd name="connsiteY16" fmla="*/ 131921 h 251371"/>
                  <a:gd name="connsiteX17" fmla="*/ 190110 w 402716"/>
                  <a:gd name="connsiteY17" fmla="*/ 77629 h 251371"/>
                  <a:gd name="connsiteX18" fmla="*/ 218470 w 402716"/>
                  <a:gd name="connsiteY18" fmla="*/ 119063 h 251371"/>
                  <a:gd name="connsiteX19" fmla="*/ 246263 w 402716"/>
                  <a:gd name="connsiteY19" fmla="*/ 77629 h 251371"/>
                  <a:gd name="connsiteX20" fmla="*/ 246263 w 402716"/>
                  <a:gd name="connsiteY20" fmla="*/ 131731 h 251371"/>
                  <a:gd name="connsiteX21" fmla="*/ 292490 w 402716"/>
                  <a:gd name="connsiteY21" fmla="*/ 131731 h 251371"/>
                  <a:gd name="connsiteX22" fmla="*/ 292490 w 402716"/>
                  <a:gd name="connsiteY22" fmla="*/ 185071 h 251371"/>
                  <a:gd name="connsiteX23" fmla="*/ 335219 w 402716"/>
                  <a:gd name="connsiteY23" fmla="*/ 185071 h 251371"/>
                  <a:gd name="connsiteX24" fmla="*/ 402716 w 402716"/>
                  <a:gd name="connsiteY24" fmla="*/ 127445 h 251371"/>
                  <a:gd name="connsiteX25" fmla="*/ 402716 w 402716"/>
                  <a:gd name="connsiteY25" fmla="*/ 127445 h 251371"/>
                  <a:gd name="connsiteX26" fmla="*/ 336543 w 402716"/>
                  <a:gd name="connsiteY26" fmla="*/ 71438 h 251371"/>
                  <a:gd name="connsiteX27" fmla="*/ 116846 w 402716"/>
                  <a:gd name="connsiteY27" fmla="*/ 165640 h 251371"/>
                  <a:gd name="connsiteX28" fmla="*/ 91205 w 402716"/>
                  <a:gd name="connsiteY28" fmla="*/ 194941 h 251371"/>
                  <a:gd name="connsiteX29" fmla="*/ 88486 w 402716"/>
                  <a:gd name="connsiteY29" fmla="*/ 194977 h 251371"/>
                  <a:gd name="connsiteX30" fmla="*/ 60103 w 402716"/>
                  <a:gd name="connsiteY30" fmla="*/ 166425 h 251371"/>
                  <a:gd name="connsiteX31" fmla="*/ 60126 w 402716"/>
                  <a:gd name="connsiteY31" fmla="*/ 165259 h 251371"/>
                  <a:gd name="connsiteX32" fmla="*/ 60126 w 402716"/>
                  <a:gd name="connsiteY32" fmla="*/ 165259 h 251371"/>
                  <a:gd name="connsiteX33" fmla="*/ 88486 w 402716"/>
                  <a:gd name="connsiteY33" fmla="*/ 136684 h 251371"/>
                  <a:gd name="connsiteX34" fmla="*/ 116846 w 402716"/>
                  <a:gd name="connsiteY34" fmla="*/ 165259 h 251371"/>
                  <a:gd name="connsiteX35" fmla="*/ 362634 w 402716"/>
                  <a:gd name="connsiteY35" fmla="*/ 128397 h 251371"/>
                  <a:gd name="connsiteX36" fmla="*/ 338433 w 402716"/>
                  <a:gd name="connsiteY36" fmla="*/ 148495 h 251371"/>
                  <a:gd name="connsiteX37" fmla="*/ 333139 w 402716"/>
                  <a:gd name="connsiteY37" fmla="*/ 148495 h 251371"/>
                  <a:gd name="connsiteX38" fmla="*/ 333139 w 402716"/>
                  <a:gd name="connsiteY38" fmla="*/ 107728 h 251371"/>
                  <a:gd name="connsiteX39" fmla="*/ 338433 w 402716"/>
                  <a:gd name="connsiteY39" fmla="*/ 107728 h 251371"/>
                  <a:gd name="connsiteX40" fmla="*/ 362634 w 402716"/>
                  <a:gd name="connsiteY40" fmla="*/ 127826 h 2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2716" h="251371">
                    <a:moveTo>
                      <a:pt x="336826" y="71152"/>
                    </a:moveTo>
                    <a:lnTo>
                      <a:pt x="293435" y="71152"/>
                    </a:lnTo>
                    <a:lnTo>
                      <a:pt x="293435" y="0"/>
                    </a:lnTo>
                    <a:lnTo>
                      <a:pt x="240685" y="0"/>
                    </a:lnTo>
                    <a:lnTo>
                      <a:pt x="219415" y="39338"/>
                    </a:lnTo>
                    <a:lnTo>
                      <a:pt x="197200" y="0"/>
                    </a:lnTo>
                    <a:lnTo>
                      <a:pt x="144355" y="0"/>
                    </a:lnTo>
                    <a:lnTo>
                      <a:pt x="144355" y="96584"/>
                    </a:lnTo>
                    <a:cubicBezTo>
                      <a:pt x="108242" y="69800"/>
                      <a:pt x="58319" y="72721"/>
                      <a:pt x="25526" y="103537"/>
                    </a:cubicBezTo>
                    <a:cubicBezTo>
                      <a:pt x="9148" y="119712"/>
                      <a:pt x="-56" y="141865"/>
                      <a:pt x="2" y="164973"/>
                    </a:cubicBezTo>
                    <a:lnTo>
                      <a:pt x="2" y="164973"/>
                    </a:lnTo>
                    <a:cubicBezTo>
                      <a:pt x="-163" y="188009"/>
                      <a:pt x="8984" y="210120"/>
                      <a:pt x="25337" y="226219"/>
                    </a:cubicBezTo>
                    <a:cubicBezTo>
                      <a:pt x="61003" y="259756"/>
                      <a:pt x="116347" y="259756"/>
                      <a:pt x="152013" y="226219"/>
                    </a:cubicBezTo>
                    <a:cubicBezTo>
                      <a:pt x="168492" y="210113"/>
                      <a:pt x="177715" y="187914"/>
                      <a:pt x="177537" y="164782"/>
                    </a:cubicBezTo>
                    <a:lnTo>
                      <a:pt x="177537" y="164783"/>
                    </a:lnTo>
                    <a:cubicBezTo>
                      <a:pt x="177574" y="153517"/>
                      <a:pt x="175423" y="142353"/>
                      <a:pt x="171203" y="131921"/>
                    </a:cubicBezTo>
                    <a:lnTo>
                      <a:pt x="190110" y="131921"/>
                    </a:lnTo>
                    <a:lnTo>
                      <a:pt x="190110" y="77629"/>
                    </a:lnTo>
                    <a:lnTo>
                      <a:pt x="218470" y="119063"/>
                    </a:lnTo>
                    <a:lnTo>
                      <a:pt x="246263" y="77629"/>
                    </a:lnTo>
                    <a:lnTo>
                      <a:pt x="246263" y="131731"/>
                    </a:lnTo>
                    <a:lnTo>
                      <a:pt x="292490" y="131731"/>
                    </a:lnTo>
                    <a:lnTo>
                      <a:pt x="292490" y="185071"/>
                    </a:lnTo>
                    <a:lnTo>
                      <a:pt x="335219" y="185071"/>
                    </a:lnTo>
                    <a:cubicBezTo>
                      <a:pt x="380974" y="185071"/>
                      <a:pt x="402716" y="160211"/>
                      <a:pt x="402716" y="127445"/>
                    </a:cubicBezTo>
                    <a:lnTo>
                      <a:pt x="402716" y="127445"/>
                    </a:lnTo>
                    <a:cubicBezTo>
                      <a:pt x="402716" y="98870"/>
                      <a:pt x="381446" y="71438"/>
                      <a:pt x="336543" y="71438"/>
                    </a:cubicBezTo>
                    <a:moveTo>
                      <a:pt x="116846" y="165640"/>
                    </a:moveTo>
                    <a:cubicBezTo>
                      <a:pt x="117796" y="180865"/>
                      <a:pt x="106316" y="193984"/>
                      <a:pt x="91205" y="194941"/>
                    </a:cubicBezTo>
                    <a:cubicBezTo>
                      <a:pt x="90300" y="194998"/>
                      <a:pt x="89392" y="195010"/>
                      <a:pt x="88486" y="194977"/>
                    </a:cubicBezTo>
                    <a:cubicBezTo>
                      <a:pt x="72823" y="194989"/>
                      <a:pt x="60116" y="182206"/>
                      <a:pt x="60103" y="166425"/>
                    </a:cubicBezTo>
                    <a:cubicBezTo>
                      <a:pt x="60103" y="166036"/>
                      <a:pt x="60110" y="165647"/>
                      <a:pt x="60126" y="165259"/>
                    </a:cubicBezTo>
                    <a:lnTo>
                      <a:pt x="60126" y="165259"/>
                    </a:lnTo>
                    <a:cubicBezTo>
                      <a:pt x="60126" y="149477"/>
                      <a:pt x="72823" y="136684"/>
                      <a:pt x="88486" y="136684"/>
                    </a:cubicBezTo>
                    <a:cubicBezTo>
                      <a:pt x="104149" y="136684"/>
                      <a:pt x="116846" y="149477"/>
                      <a:pt x="116846" y="165259"/>
                    </a:cubicBezTo>
                    <a:close/>
                    <a:moveTo>
                      <a:pt x="362634" y="128397"/>
                    </a:moveTo>
                    <a:cubicBezTo>
                      <a:pt x="362634" y="142304"/>
                      <a:pt x="353181" y="148495"/>
                      <a:pt x="338433" y="148495"/>
                    </a:cubicBezTo>
                    <a:lnTo>
                      <a:pt x="333139" y="148495"/>
                    </a:lnTo>
                    <a:lnTo>
                      <a:pt x="333139" y="107728"/>
                    </a:lnTo>
                    <a:lnTo>
                      <a:pt x="338433" y="107728"/>
                    </a:lnTo>
                    <a:cubicBezTo>
                      <a:pt x="353181" y="107728"/>
                      <a:pt x="362634" y="113824"/>
                      <a:pt x="362634" y="127826"/>
                    </a:cubicBezTo>
                    <a:close/>
                  </a:path>
                </a:pathLst>
              </a:custGeom>
              <a:grpFill/>
              <a:ln w="94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3801F12-49FD-9F44-AAAA-8EF165D808D1}"/>
                  </a:ext>
                </a:extLst>
              </p:cNvPr>
              <p:cNvSpPr/>
              <p:nvPr/>
            </p:nvSpPr>
            <p:spPr>
              <a:xfrm>
                <a:off x="6951480" y="1629638"/>
                <a:ext cx="135183" cy="130587"/>
              </a:xfrm>
              <a:custGeom>
                <a:avLst/>
                <a:gdLst>
                  <a:gd name="connsiteX0" fmla="*/ 125257 w 135183"/>
                  <a:gd name="connsiteY0" fmla="*/ 0 h 130587"/>
                  <a:gd name="connsiteX1" fmla="*/ 135183 w 135183"/>
                  <a:gd name="connsiteY1" fmla="*/ 130588 h 130587"/>
                  <a:gd name="connsiteX2" fmla="*/ 122043 w 135183"/>
                  <a:gd name="connsiteY2" fmla="*/ 130588 h 130587"/>
                  <a:gd name="connsiteX3" fmla="*/ 116844 w 135183"/>
                  <a:gd name="connsiteY3" fmla="*/ 48863 h 130587"/>
                  <a:gd name="connsiteX4" fmla="*/ 115237 w 135183"/>
                  <a:gd name="connsiteY4" fmla="*/ 14192 h 130587"/>
                  <a:gd name="connsiteX5" fmla="*/ 115237 w 135183"/>
                  <a:gd name="connsiteY5" fmla="*/ 14192 h 130587"/>
                  <a:gd name="connsiteX6" fmla="*/ 103987 w 135183"/>
                  <a:gd name="connsiteY6" fmla="*/ 47720 h 130587"/>
                  <a:gd name="connsiteX7" fmla="*/ 73169 w 135183"/>
                  <a:gd name="connsiteY7" fmla="*/ 130588 h 130587"/>
                  <a:gd name="connsiteX8" fmla="*/ 61352 w 135183"/>
                  <a:gd name="connsiteY8" fmla="*/ 130588 h 130587"/>
                  <a:gd name="connsiteX9" fmla="*/ 31102 w 135183"/>
                  <a:gd name="connsiteY9" fmla="*/ 47720 h 130587"/>
                  <a:gd name="connsiteX10" fmla="*/ 20325 w 135183"/>
                  <a:gd name="connsiteY10" fmla="*/ 14192 h 130587"/>
                  <a:gd name="connsiteX11" fmla="*/ 20325 w 135183"/>
                  <a:gd name="connsiteY11" fmla="*/ 14192 h 130587"/>
                  <a:gd name="connsiteX12" fmla="*/ 18718 w 135183"/>
                  <a:gd name="connsiteY12" fmla="*/ 47339 h 130587"/>
                  <a:gd name="connsiteX13" fmla="*/ 12951 w 135183"/>
                  <a:gd name="connsiteY13" fmla="*/ 130588 h 130587"/>
                  <a:gd name="connsiteX14" fmla="*/ 0 w 135183"/>
                  <a:gd name="connsiteY14" fmla="*/ 130588 h 130587"/>
                  <a:gd name="connsiteX15" fmla="*/ 10588 w 135183"/>
                  <a:gd name="connsiteY15" fmla="*/ 0 h 130587"/>
                  <a:gd name="connsiteX16" fmla="*/ 27509 w 135183"/>
                  <a:gd name="connsiteY16" fmla="*/ 0 h 130587"/>
                  <a:gd name="connsiteX17" fmla="*/ 56720 w 135183"/>
                  <a:gd name="connsiteY17" fmla="*/ 81629 h 130587"/>
                  <a:gd name="connsiteX18" fmla="*/ 67497 w 135183"/>
                  <a:gd name="connsiteY18" fmla="*/ 114681 h 130587"/>
                  <a:gd name="connsiteX19" fmla="*/ 67497 w 135183"/>
                  <a:gd name="connsiteY19" fmla="*/ 114681 h 130587"/>
                  <a:gd name="connsiteX20" fmla="*/ 78463 w 135183"/>
                  <a:gd name="connsiteY20" fmla="*/ 82391 h 130587"/>
                  <a:gd name="connsiteX21" fmla="*/ 108336 w 135183"/>
                  <a:gd name="connsiteY21" fmla="*/ 0 h 1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83" h="130587">
                    <a:moveTo>
                      <a:pt x="125257" y="0"/>
                    </a:moveTo>
                    <a:lnTo>
                      <a:pt x="135183" y="130588"/>
                    </a:lnTo>
                    <a:lnTo>
                      <a:pt x="122043" y="130588"/>
                    </a:lnTo>
                    <a:lnTo>
                      <a:pt x="116844" y="48863"/>
                    </a:lnTo>
                    <a:cubicBezTo>
                      <a:pt x="116088" y="37719"/>
                      <a:pt x="115331" y="21622"/>
                      <a:pt x="115237" y="14192"/>
                    </a:cubicBezTo>
                    <a:lnTo>
                      <a:pt x="115237" y="14192"/>
                    </a:lnTo>
                    <a:cubicBezTo>
                      <a:pt x="112126" y="25576"/>
                      <a:pt x="108370" y="36770"/>
                      <a:pt x="103987" y="47720"/>
                    </a:cubicBezTo>
                    <a:lnTo>
                      <a:pt x="73169" y="130588"/>
                    </a:lnTo>
                    <a:lnTo>
                      <a:pt x="61352" y="130588"/>
                    </a:lnTo>
                    <a:lnTo>
                      <a:pt x="31102" y="47720"/>
                    </a:lnTo>
                    <a:cubicBezTo>
                      <a:pt x="26847" y="36771"/>
                      <a:pt x="23249" y="25575"/>
                      <a:pt x="20325" y="14192"/>
                    </a:cubicBezTo>
                    <a:lnTo>
                      <a:pt x="20325" y="14192"/>
                    </a:lnTo>
                    <a:cubicBezTo>
                      <a:pt x="20325" y="16859"/>
                      <a:pt x="19474" y="36862"/>
                      <a:pt x="18718" y="47339"/>
                    </a:cubicBezTo>
                    <a:lnTo>
                      <a:pt x="12951" y="130588"/>
                    </a:lnTo>
                    <a:lnTo>
                      <a:pt x="0" y="130588"/>
                    </a:lnTo>
                    <a:lnTo>
                      <a:pt x="10588" y="0"/>
                    </a:lnTo>
                    <a:lnTo>
                      <a:pt x="27509" y="0"/>
                    </a:lnTo>
                    <a:lnTo>
                      <a:pt x="56720" y="81629"/>
                    </a:lnTo>
                    <a:cubicBezTo>
                      <a:pt x="61069" y="93821"/>
                      <a:pt x="64850" y="105251"/>
                      <a:pt x="67497" y="114681"/>
                    </a:cubicBezTo>
                    <a:lnTo>
                      <a:pt x="67497" y="114681"/>
                    </a:lnTo>
                    <a:cubicBezTo>
                      <a:pt x="70711" y="103918"/>
                      <a:pt x="74682" y="92869"/>
                      <a:pt x="78463" y="82391"/>
                    </a:cubicBezTo>
                    <a:lnTo>
                      <a:pt x="108336" y="0"/>
                    </a:lnTo>
                    <a:close/>
                  </a:path>
                </a:pathLst>
              </a:custGeom>
              <a:grpFill/>
              <a:ln w="94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5AA29E-E0C4-7644-83AD-D4F3487D6ED9}"/>
                  </a:ext>
                </a:extLst>
              </p:cNvPr>
              <p:cNvSpPr/>
              <p:nvPr/>
            </p:nvSpPr>
            <p:spPr>
              <a:xfrm>
                <a:off x="7114081" y="1665548"/>
                <a:ext cx="73166" cy="96962"/>
              </a:xfrm>
              <a:custGeom>
                <a:avLst/>
                <a:gdLst>
                  <a:gd name="connsiteX0" fmla="*/ 8883 w 73166"/>
                  <a:gd name="connsiteY0" fmla="*/ 20669 h 96962"/>
                  <a:gd name="connsiteX1" fmla="*/ 5291 w 73166"/>
                  <a:gd name="connsiteY1" fmla="*/ 10573 h 96962"/>
                  <a:gd name="connsiteX2" fmla="*/ 41497 w 73166"/>
                  <a:gd name="connsiteY2" fmla="*/ 0 h 96962"/>
                  <a:gd name="connsiteX3" fmla="*/ 71370 w 73166"/>
                  <a:gd name="connsiteY3" fmla="*/ 30480 h 96962"/>
                  <a:gd name="connsiteX4" fmla="*/ 71370 w 73166"/>
                  <a:gd name="connsiteY4" fmla="*/ 73628 h 96962"/>
                  <a:gd name="connsiteX5" fmla="*/ 73166 w 73166"/>
                  <a:gd name="connsiteY5" fmla="*/ 94678 h 96962"/>
                  <a:gd name="connsiteX6" fmla="*/ 61444 w 73166"/>
                  <a:gd name="connsiteY6" fmla="*/ 94678 h 96962"/>
                  <a:gd name="connsiteX7" fmla="*/ 59270 w 73166"/>
                  <a:gd name="connsiteY7" fmla="*/ 82772 h 96962"/>
                  <a:gd name="connsiteX8" fmla="*/ 27979 w 73166"/>
                  <a:gd name="connsiteY8" fmla="*/ 96869 h 96962"/>
                  <a:gd name="connsiteX9" fmla="*/ 91 w 73166"/>
                  <a:gd name="connsiteY9" fmla="*/ 73146 h 96962"/>
                  <a:gd name="connsiteX10" fmla="*/ 91 w 73166"/>
                  <a:gd name="connsiteY10" fmla="*/ 68770 h 96962"/>
                  <a:gd name="connsiteX11" fmla="*/ 43104 w 73166"/>
                  <a:gd name="connsiteY11" fmla="*/ 38100 h 96962"/>
                  <a:gd name="connsiteX12" fmla="*/ 59081 w 73166"/>
                  <a:gd name="connsiteY12" fmla="*/ 39433 h 96962"/>
                  <a:gd name="connsiteX13" fmla="*/ 59081 w 73166"/>
                  <a:gd name="connsiteY13" fmla="*/ 31623 h 96962"/>
                  <a:gd name="connsiteX14" fmla="*/ 39701 w 73166"/>
                  <a:gd name="connsiteY14" fmla="*/ 10763 h 96962"/>
                  <a:gd name="connsiteX15" fmla="*/ 8883 w 73166"/>
                  <a:gd name="connsiteY15" fmla="*/ 20669 h 96962"/>
                  <a:gd name="connsiteX16" fmla="*/ 59081 w 73166"/>
                  <a:gd name="connsiteY16" fmla="*/ 49244 h 96962"/>
                  <a:gd name="connsiteX17" fmla="*/ 42915 w 73166"/>
                  <a:gd name="connsiteY17" fmla="*/ 47815 h 96962"/>
                  <a:gd name="connsiteX18" fmla="*/ 12286 w 73166"/>
                  <a:gd name="connsiteY18" fmla="*/ 68294 h 96962"/>
                  <a:gd name="connsiteX19" fmla="*/ 26197 w 73166"/>
                  <a:gd name="connsiteY19" fmla="*/ 87248 h 96962"/>
                  <a:gd name="connsiteX20" fmla="*/ 30342 w 73166"/>
                  <a:gd name="connsiteY20" fmla="*/ 87344 h 96962"/>
                  <a:gd name="connsiteX21" fmla="*/ 58702 w 73166"/>
                  <a:gd name="connsiteY21" fmla="*/ 73152 h 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66" h="96962">
                    <a:moveTo>
                      <a:pt x="8883" y="20669"/>
                    </a:moveTo>
                    <a:lnTo>
                      <a:pt x="5291" y="10573"/>
                    </a:lnTo>
                    <a:cubicBezTo>
                      <a:pt x="16188" y="3812"/>
                      <a:pt x="28701" y="158"/>
                      <a:pt x="41497" y="0"/>
                    </a:cubicBezTo>
                    <a:cubicBezTo>
                      <a:pt x="60404" y="0"/>
                      <a:pt x="71370" y="8191"/>
                      <a:pt x="71370" y="30480"/>
                    </a:cubicBezTo>
                    <a:lnTo>
                      <a:pt x="71370" y="73628"/>
                    </a:lnTo>
                    <a:cubicBezTo>
                      <a:pt x="70830" y="80697"/>
                      <a:pt x="71436" y="87807"/>
                      <a:pt x="73166" y="94678"/>
                    </a:cubicBezTo>
                    <a:lnTo>
                      <a:pt x="61444" y="94678"/>
                    </a:lnTo>
                    <a:cubicBezTo>
                      <a:pt x="59863" y="90918"/>
                      <a:pt x="59121" y="86853"/>
                      <a:pt x="59270" y="82772"/>
                    </a:cubicBezTo>
                    <a:cubicBezTo>
                      <a:pt x="51201" y="91599"/>
                      <a:pt x="39887" y="96696"/>
                      <a:pt x="27979" y="96869"/>
                    </a:cubicBezTo>
                    <a:cubicBezTo>
                      <a:pt x="13776" y="98077"/>
                      <a:pt x="1291" y="87456"/>
                      <a:pt x="91" y="73146"/>
                    </a:cubicBezTo>
                    <a:cubicBezTo>
                      <a:pt x="-30" y="71690"/>
                      <a:pt x="-30" y="70226"/>
                      <a:pt x="91" y="68770"/>
                    </a:cubicBezTo>
                    <a:cubicBezTo>
                      <a:pt x="91" y="49720"/>
                      <a:pt x="13232" y="38100"/>
                      <a:pt x="43104" y="38100"/>
                    </a:cubicBezTo>
                    <a:cubicBezTo>
                      <a:pt x="48457" y="38112"/>
                      <a:pt x="53799" y="38558"/>
                      <a:pt x="59081" y="39433"/>
                    </a:cubicBezTo>
                    <a:lnTo>
                      <a:pt x="59081" y="31623"/>
                    </a:lnTo>
                    <a:cubicBezTo>
                      <a:pt x="59081" y="16383"/>
                      <a:pt x="52652" y="10763"/>
                      <a:pt x="39701" y="10763"/>
                    </a:cubicBezTo>
                    <a:cubicBezTo>
                      <a:pt x="28722" y="11157"/>
                      <a:pt x="18061" y="14584"/>
                      <a:pt x="8883" y="20669"/>
                    </a:cubicBezTo>
                    <a:close/>
                    <a:moveTo>
                      <a:pt x="59081" y="49244"/>
                    </a:moveTo>
                    <a:cubicBezTo>
                      <a:pt x="53738" y="48339"/>
                      <a:pt x="48333" y="47862"/>
                      <a:pt x="42915" y="47815"/>
                    </a:cubicBezTo>
                    <a:cubicBezTo>
                      <a:pt x="20605" y="47815"/>
                      <a:pt x="12286" y="54769"/>
                      <a:pt x="12286" y="68294"/>
                    </a:cubicBezTo>
                    <a:cubicBezTo>
                      <a:pt x="10933" y="77399"/>
                      <a:pt x="17161" y="85885"/>
                      <a:pt x="26197" y="87248"/>
                    </a:cubicBezTo>
                    <a:cubicBezTo>
                      <a:pt x="27569" y="87455"/>
                      <a:pt x="28962" y="87488"/>
                      <a:pt x="30342" y="87344"/>
                    </a:cubicBezTo>
                    <a:cubicBezTo>
                      <a:pt x="41272" y="86526"/>
                      <a:pt x="51451" y="81432"/>
                      <a:pt x="58702" y="73152"/>
                    </a:cubicBezTo>
                    <a:close/>
                  </a:path>
                </a:pathLst>
              </a:custGeom>
              <a:grpFill/>
              <a:ln w="94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CC28EF-9A79-E347-B542-FA1BBD825569}"/>
                  </a:ext>
                </a:extLst>
              </p:cNvPr>
              <p:cNvSpPr/>
              <p:nvPr/>
            </p:nvSpPr>
            <p:spPr>
              <a:xfrm>
                <a:off x="7217781" y="1665431"/>
                <a:ext cx="74211" cy="94794"/>
              </a:xfrm>
              <a:custGeom>
                <a:avLst/>
                <a:gdLst>
                  <a:gd name="connsiteX0" fmla="*/ 0 w 74211"/>
                  <a:gd name="connsiteY0" fmla="*/ 2307 h 94794"/>
                  <a:gd name="connsiteX1" fmla="*/ 12478 w 74211"/>
                  <a:gd name="connsiteY1" fmla="*/ 2307 h 94794"/>
                  <a:gd name="connsiteX2" fmla="*/ 12478 w 74211"/>
                  <a:gd name="connsiteY2" fmla="*/ 16690 h 94794"/>
                  <a:gd name="connsiteX3" fmla="*/ 49158 w 74211"/>
                  <a:gd name="connsiteY3" fmla="*/ 116 h 94794"/>
                  <a:gd name="connsiteX4" fmla="*/ 74098 w 74211"/>
                  <a:gd name="connsiteY4" fmla="*/ 20668 h 94794"/>
                  <a:gd name="connsiteX5" fmla="*/ 74020 w 74211"/>
                  <a:gd name="connsiteY5" fmla="*/ 25929 h 94794"/>
                  <a:gd name="connsiteX6" fmla="*/ 74020 w 74211"/>
                  <a:gd name="connsiteY6" fmla="*/ 94795 h 94794"/>
                  <a:gd name="connsiteX7" fmla="*/ 61731 w 74211"/>
                  <a:gd name="connsiteY7" fmla="*/ 94795 h 94794"/>
                  <a:gd name="connsiteX8" fmla="*/ 61731 w 74211"/>
                  <a:gd name="connsiteY8" fmla="*/ 28120 h 94794"/>
                  <a:gd name="connsiteX9" fmla="*/ 45754 w 74211"/>
                  <a:gd name="connsiteY9" fmla="*/ 11070 h 94794"/>
                  <a:gd name="connsiteX10" fmla="*/ 12478 w 74211"/>
                  <a:gd name="connsiteY10" fmla="*/ 27453 h 94794"/>
                  <a:gd name="connsiteX11" fmla="*/ 12478 w 74211"/>
                  <a:gd name="connsiteY11" fmla="*/ 94128 h 94794"/>
                  <a:gd name="connsiteX12" fmla="*/ 0 w 74211"/>
                  <a:gd name="connsiteY12" fmla="*/ 94128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1" h="94794">
                    <a:moveTo>
                      <a:pt x="0" y="2307"/>
                    </a:moveTo>
                    <a:lnTo>
                      <a:pt x="12478" y="2307"/>
                    </a:lnTo>
                    <a:lnTo>
                      <a:pt x="12478" y="16690"/>
                    </a:lnTo>
                    <a:cubicBezTo>
                      <a:pt x="22048" y="6495"/>
                      <a:pt x="35237" y="536"/>
                      <a:pt x="49158" y="116"/>
                    </a:cubicBezTo>
                    <a:cubicBezTo>
                      <a:pt x="61677" y="-1148"/>
                      <a:pt x="72844" y="8054"/>
                      <a:pt x="74098" y="20668"/>
                    </a:cubicBezTo>
                    <a:cubicBezTo>
                      <a:pt x="74272" y="22419"/>
                      <a:pt x="74246" y="24184"/>
                      <a:pt x="74020" y="25929"/>
                    </a:cubicBezTo>
                    <a:lnTo>
                      <a:pt x="74020" y="94795"/>
                    </a:lnTo>
                    <a:lnTo>
                      <a:pt x="61731" y="94795"/>
                    </a:lnTo>
                    <a:lnTo>
                      <a:pt x="61731" y="28120"/>
                    </a:lnTo>
                    <a:cubicBezTo>
                      <a:pt x="61731" y="15261"/>
                      <a:pt x="55302" y="11070"/>
                      <a:pt x="45754" y="11070"/>
                    </a:cubicBezTo>
                    <a:cubicBezTo>
                      <a:pt x="32995" y="12058"/>
                      <a:pt x="21092" y="17918"/>
                      <a:pt x="12478" y="27453"/>
                    </a:cubicBezTo>
                    <a:lnTo>
                      <a:pt x="12478" y="94128"/>
                    </a:lnTo>
                    <a:lnTo>
                      <a:pt x="0" y="94128"/>
                    </a:lnTo>
                    <a:close/>
                  </a:path>
                </a:pathLst>
              </a:custGeom>
              <a:grpFill/>
              <a:ln w="94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D94A6C-03E9-494B-B0EC-D92CDC14C5DD}"/>
                  </a:ext>
                </a:extLst>
              </p:cNvPr>
              <p:cNvSpPr/>
              <p:nvPr/>
            </p:nvSpPr>
            <p:spPr>
              <a:xfrm>
                <a:off x="7324321" y="1665409"/>
                <a:ext cx="74322" cy="94817"/>
              </a:xfrm>
              <a:custGeom>
                <a:avLst/>
                <a:gdLst>
                  <a:gd name="connsiteX0" fmla="*/ 0 w 74322"/>
                  <a:gd name="connsiteY0" fmla="*/ 2329 h 94817"/>
                  <a:gd name="connsiteX1" fmla="*/ 12384 w 74322"/>
                  <a:gd name="connsiteY1" fmla="*/ 2329 h 94817"/>
                  <a:gd name="connsiteX2" fmla="*/ 12384 w 74322"/>
                  <a:gd name="connsiteY2" fmla="*/ 16712 h 94817"/>
                  <a:gd name="connsiteX3" fmla="*/ 49158 w 74322"/>
                  <a:gd name="connsiteY3" fmla="*/ 139 h 94817"/>
                  <a:gd name="connsiteX4" fmla="*/ 74187 w 74322"/>
                  <a:gd name="connsiteY4" fmla="*/ 20366 h 94817"/>
                  <a:gd name="connsiteX5" fmla="*/ 74115 w 74322"/>
                  <a:gd name="connsiteY5" fmla="*/ 25951 h 94817"/>
                  <a:gd name="connsiteX6" fmla="*/ 74115 w 74322"/>
                  <a:gd name="connsiteY6" fmla="*/ 94817 h 94817"/>
                  <a:gd name="connsiteX7" fmla="*/ 62014 w 74322"/>
                  <a:gd name="connsiteY7" fmla="*/ 94817 h 94817"/>
                  <a:gd name="connsiteX8" fmla="*/ 62014 w 74322"/>
                  <a:gd name="connsiteY8" fmla="*/ 28142 h 94817"/>
                  <a:gd name="connsiteX9" fmla="*/ 46038 w 74322"/>
                  <a:gd name="connsiteY9" fmla="*/ 11092 h 94817"/>
                  <a:gd name="connsiteX10" fmla="*/ 12668 w 74322"/>
                  <a:gd name="connsiteY10" fmla="*/ 27475 h 94817"/>
                  <a:gd name="connsiteX11" fmla="*/ 12668 w 74322"/>
                  <a:gd name="connsiteY11" fmla="*/ 94150 h 94817"/>
                  <a:gd name="connsiteX12" fmla="*/ 0 w 74322"/>
                  <a:gd name="connsiteY12" fmla="*/ 94150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322" h="94817">
                    <a:moveTo>
                      <a:pt x="0" y="2329"/>
                    </a:moveTo>
                    <a:lnTo>
                      <a:pt x="12384" y="2329"/>
                    </a:lnTo>
                    <a:lnTo>
                      <a:pt x="12384" y="16712"/>
                    </a:lnTo>
                    <a:cubicBezTo>
                      <a:pt x="22001" y="6529"/>
                      <a:pt x="35213" y="575"/>
                      <a:pt x="49158" y="139"/>
                    </a:cubicBezTo>
                    <a:cubicBezTo>
                      <a:pt x="61613" y="-1240"/>
                      <a:pt x="72819" y="7816"/>
                      <a:pt x="74187" y="20366"/>
                    </a:cubicBezTo>
                    <a:cubicBezTo>
                      <a:pt x="74390" y="22224"/>
                      <a:pt x="74365" y="24100"/>
                      <a:pt x="74115" y="25951"/>
                    </a:cubicBezTo>
                    <a:lnTo>
                      <a:pt x="74115" y="94817"/>
                    </a:lnTo>
                    <a:lnTo>
                      <a:pt x="62014" y="94817"/>
                    </a:lnTo>
                    <a:lnTo>
                      <a:pt x="62014" y="28142"/>
                    </a:lnTo>
                    <a:cubicBezTo>
                      <a:pt x="62014" y="15283"/>
                      <a:pt x="55586" y="11092"/>
                      <a:pt x="46038" y="11092"/>
                    </a:cubicBezTo>
                    <a:cubicBezTo>
                      <a:pt x="33251" y="12075"/>
                      <a:pt x="21316" y="17934"/>
                      <a:pt x="12668" y="27475"/>
                    </a:cubicBezTo>
                    <a:lnTo>
                      <a:pt x="12668" y="94150"/>
                    </a:lnTo>
                    <a:lnTo>
                      <a:pt x="0" y="94150"/>
                    </a:lnTo>
                    <a:close/>
                  </a:path>
                </a:pathLst>
              </a:custGeom>
              <a:grpFill/>
              <a:ln w="94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B848B7B-0027-6D49-81C4-E9B80E396276}"/>
                  </a:ext>
                </a:extLst>
              </p:cNvPr>
              <p:cNvSpPr/>
              <p:nvPr/>
            </p:nvSpPr>
            <p:spPr>
              <a:xfrm>
                <a:off x="7429915" y="1633924"/>
                <a:ext cx="16637" cy="126301"/>
              </a:xfrm>
              <a:custGeom>
                <a:avLst/>
                <a:gdLst>
                  <a:gd name="connsiteX0" fmla="*/ 8319 w 16637"/>
                  <a:gd name="connsiteY0" fmla="*/ 16383 h 126301"/>
                  <a:gd name="connsiteX1" fmla="*/ 9 w 16637"/>
                  <a:gd name="connsiteY1" fmla="*/ 8772 h 126301"/>
                  <a:gd name="connsiteX2" fmla="*/ 0 w 16637"/>
                  <a:gd name="connsiteY2" fmla="*/ 8382 h 126301"/>
                  <a:gd name="connsiteX3" fmla="*/ 8319 w 16637"/>
                  <a:gd name="connsiteY3" fmla="*/ 0 h 126301"/>
                  <a:gd name="connsiteX4" fmla="*/ 16638 w 16637"/>
                  <a:gd name="connsiteY4" fmla="*/ 8382 h 126301"/>
                  <a:gd name="connsiteX5" fmla="*/ 8706 w 16637"/>
                  <a:gd name="connsiteY5" fmla="*/ 16392 h 126301"/>
                  <a:gd name="connsiteX6" fmla="*/ 8319 w 16637"/>
                  <a:gd name="connsiteY6" fmla="*/ 16383 h 126301"/>
                  <a:gd name="connsiteX7" fmla="*/ 1985 w 16637"/>
                  <a:gd name="connsiteY7" fmla="*/ 33814 h 126301"/>
                  <a:gd name="connsiteX8" fmla="*/ 14464 w 16637"/>
                  <a:gd name="connsiteY8" fmla="*/ 33814 h 126301"/>
                  <a:gd name="connsiteX9" fmla="*/ 14464 w 16637"/>
                  <a:gd name="connsiteY9" fmla="*/ 126301 h 126301"/>
                  <a:gd name="connsiteX10" fmla="*/ 1985 w 16637"/>
                  <a:gd name="connsiteY10" fmla="*/ 126301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 h="126301">
                    <a:moveTo>
                      <a:pt x="8319" y="16383"/>
                    </a:moveTo>
                    <a:cubicBezTo>
                      <a:pt x="3938" y="16593"/>
                      <a:pt x="218" y="13186"/>
                      <a:pt x="9" y="8772"/>
                    </a:cubicBezTo>
                    <a:cubicBezTo>
                      <a:pt x="3" y="8642"/>
                      <a:pt x="0" y="8512"/>
                      <a:pt x="0" y="8382"/>
                    </a:cubicBezTo>
                    <a:cubicBezTo>
                      <a:pt x="0" y="3753"/>
                      <a:pt x="3725" y="0"/>
                      <a:pt x="8319" y="0"/>
                    </a:cubicBezTo>
                    <a:cubicBezTo>
                      <a:pt x="12913" y="0"/>
                      <a:pt x="16638" y="3753"/>
                      <a:pt x="16638" y="8382"/>
                    </a:cubicBezTo>
                    <a:cubicBezTo>
                      <a:pt x="16643" y="12801"/>
                      <a:pt x="13092" y="16387"/>
                      <a:pt x="8706" y="16392"/>
                    </a:cubicBezTo>
                    <a:cubicBezTo>
                      <a:pt x="8577" y="16392"/>
                      <a:pt x="8448" y="16389"/>
                      <a:pt x="8319" y="16383"/>
                    </a:cubicBezTo>
                    <a:close/>
                    <a:moveTo>
                      <a:pt x="1985" y="33814"/>
                    </a:moveTo>
                    <a:lnTo>
                      <a:pt x="14464" y="33814"/>
                    </a:lnTo>
                    <a:lnTo>
                      <a:pt x="14464" y="126301"/>
                    </a:lnTo>
                    <a:lnTo>
                      <a:pt x="1985" y="126301"/>
                    </a:lnTo>
                    <a:close/>
                  </a:path>
                </a:pathLst>
              </a:custGeom>
              <a:grpFill/>
              <a:ln w="94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4198E0D-9C6F-4A4B-9AE8-3918ECBB4C26}"/>
                  </a:ext>
                </a:extLst>
              </p:cNvPr>
              <p:cNvSpPr/>
              <p:nvPr/>
            </p:nvSpPr>
            <p:spPr>
              <a:xfrm>
                <a:off x="7478695" y="1665411"/>
                <a:ext cx="74687" cy="94815"/>
              </a:xfrm>
              <a:custGeom>
                <a:avLst/>
                <a:gdLst>
                  <a:gd name="connsiteX0" fmla="*/ 0 w 74687"/>
                  <a:gd name="connsiteY0" fmla="*/ 2327 h 94815"/>
                  <a:gd name="connsiteX1" fmla="*/ 12478 w 74687"/>
                  <a:gd name="connsiteY1" fmla="*/ 2327 h 94815"/>
                  <a:gd name="connsiteX2" fmla="*/ 12478 w 74687"/>
                  <a:gd name="connsiteY2" fmla="*/ 16710 h 94815"/>
                  <a:gd name="connsiteX3" fmla="*/ 49441 w 74687"/>
                  <a:gd name="connsiteY3" fmla="*/ 137 h 94815"/>
                  <a:gd name="connsiteX4" fmla="*/ 74553 w 74687"/>
                  <a:gd name="connsiteY4" fmla="*/ 20475 h 94815"/>
                  <a:gd name="connsiteX5" fmla="*/ 74493 w 74687"/>
                  <a:gd name="connsiteY5" fmla="*/ 25949 h 94815"/>
                  <a:gd name="connsiteX6" fmla="*/ 74493 w 74687"/>
                  <a:gd name="connsiteY6" fmla="*/ 94815 h 94815"/>
                  <a:gd name="connsiteX7" fmla="*/ 61731 w 74687"/>
                  <a:gd name="connsiteY7" fmla="*/ 94815 h 94815"/>
                  <a:gd name="connsiteX8" fmla="*/ 61731 w 74687"/>
                  <a:gd name="connsiteY8" fmla="*/ 28140 h 94815"/>
                  <a:gd name="connsiteX9" fmla="*/ 45754 w 74687"/>
                  <a:gd name="connsiteY9" fmla="*/ 11090 h 94815"/>
                  <a:gd name="connsiteX10" fmla="*/ 12478 w 74687"/>
                  <a:gd name="connsiteY10" fmla="*/ 27473 h 94815"/>
                  <a:gd name="connsiteX11" fmla="*/ 12478 w 74687"/>
                  <a:gd name="connsiteY11" fmla="*/ 94148 h 94815"/>
                  <a:gd name="connsiteX12" fmla="*/ 0 w 74687"/>
                  <a:gd name="connsiteY12" fmla="*/ 94148 h 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87" h="94815">
                    <a:moveTo>
                      <a:pt x="0" y="2327"/>
                    </a:moveTo>
                    <a:lnTo>
                      <a:pt x="12478" y="2327"/>
                    </a:lnTo>
                    <a:lnTo>
                      <a:pt x="12478" y="16710"/>
                    </a:lnTo>
                    <a:cubicBezTo>
                      <a:pt x="22117" y="6446"/>
                      <a:pt x="35421" y="481"/>
                      <a:pt x="49441" y="137"/>
                    </a:cubicBezTo>
                    <a:cubicBezTo>
                      <a:pt x="61950" y="-1234"/>
                      <a:pt x="73193" y="7872"/>
                      <a:pt x="74553" y="20475"/>
                    </a:cubicBezTo>
                    <a:cubicBezTo>
                      <a:pt x="74750" y="22296"/>
                      <a:pt x="74730" y="24134"/>
                      <a:pt x="74493" y="25949"/>
                    </a:cubicBezTo>
                    <a:lnTo>
                      <a:pt x="74493" y="94815"/>
                    </a:lnTo>
                    <a:lnTo>
                      <a:pt x="61731" y="94815"/>
                    </a:lnTo>
                    <a:lnTo>
                      <a:pt x="61731" y="28140"/>
                    </a:lnTo>
                    <a:cubicBezTo>
                      <a:pt x="61731" y="15281"/>
                      <a:pt x="55302" y="11090"/>
                      <a:pt x="45754" y="11090"/>
                    </a:cubicBezTo>
                    <a:cubicBezTo>
                      <a:pt x="32990" y="12059"/>
                      <a:pt x="21081" y="17923"/>
                      <a:pt x="12478" y="27473"/>
                    </a:cubicBezTo>
                    <a:lnTo>
                      <a:pt x="12478" y="94148"/>
                    </a:lnTo>
                    <a:lnTo>
                      <a:pt x="0" y="94148"/>
                    </a:lnTo>
                    <a:close/>
                  </a:path>
                </a:pathLst>
              </a:custGeom>
              <a:grpFill/>
              <a:ln w="94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DEFB07-82B1-9D42-AEAC-B3038C74631F}"/>
                  </a:ext>
                </a:extLst>
              </p:cNvPr>
              <p:cNvSpPr/>
              <p:nvPr/>
            </p:nvSpPr>
            <p:spPr>
              <a:xfrm>
                <a:off x="7575119" y="1665802"/>
                <a:ext cx="95668" cy="134714"/>
              </a:xfrm>
              <a:custGeom>
                <a:avLst/>
                <a:gdLst>
                  <a:gd name="connsiteX0" fmla="*/ 44147 w 95668"/>
                  <a:gd name="connsiteY0" fmla="*/ 65658 h 134714"/>
                  <a:gd name="connsiteX1" fmla="*/ 27037 w 95668"/>
                  <a:gd name="connsiteY1" fmla="*/ 62706 h 134714"/>
                  <a:gd name="connsiteX2" fmla="*/ 21270 w 95668"/>
                  <a:gd name="connsiteY2" fmla="*/ 72707 h 134714"/>
                  <a:gd name="connsiteX3" fmla="*/ 38003 w 95668"/>
                  <a:gd name="connsiteY3" fmla="*/ 80708 h 134714"/>
                  <a:gd name="connsiteX4" fmla="*/ 59273 w 95668"/>
                  <a:gd name="connsiteY4" fmla="*/ 80708 h 134714"/>
                  <a:gd name="connsiteX5" fmla="*/ 90752 w 95668"/>
                  <a:gd name="connsiteY5" fmla="*/ 103377 h 134714"/>
                  <a:gd name="connsiteX6" fmla="*/ 39799 w 95668"/>
                  <a:gd name="connsiteY6" fmla="*/ 134715 h 134714"/>
                  <a:gd name="connsiteX7" fmla="*/ 0 w 95668"/>
                  <a:gd name="connsiteY7" fmla="*/ 111474 h 134714"/>
                  <a:gd name="connsiteX8" fmla="*/ 19663 w 95668"/>
                  <a:gd name="connsiteY8" fmla="*/ 89185 h 134714"/>
                  <a:gd name="connsiteX9" fmla="*/ 9737 w 95668"/>
                  <a:gd name="connsiteY9" fmla="*/ 75564 h 134714"/>
                  <a:gd name="connsiteX10" fmla="*/ 20041 w 95668"/>
                  <a:gd name="connsiteY10" fmla="*/ 59086 h 134714"/>
                  <a:gd name="connsiteX11" fmla="*/ 6334 w 95668"/>
                  <a:gd name="connsiteY11" fmla="*/ 33654 h 134714"/>
                  <a:gd name="connsiteX12" fmla="*/ 45565 w 95668"/>
                  <a:gd name="connsiteY12" fmla="*/ 31 h 134714"/>
                  <a:gd name="connsiteX13" fmla="*/ 73925 w 95668"/>
                  <a:gd name="connsiteY13" fmla="*/ 9556 h 134714"/>
                  <a:gd name="connsiteX14" fmla="*/ 91414 w 95668"/>
                  <a:gd name="connsiteY14" fmla="*/ 2127 h 134714"/>
                  <a:gd name="connsiteX15" fmla="*/ 95668 w 95668"/>
                  <a:gd name="connsiteY15" fmla="*/ 2127 h 134714"/>
                  <a:gd name="connsiteX16" fmla="*/ 95668 w 95668"/>
                  <a:gd name="connsiteY16" fmla="*/ 13938 h 134714"/>
                  <a:gd name="connsiteX17" fmla="*/ 79881 w 95668"/>
                  <a:gd name="connsiteY17" fmla="*/ 16319 h 134714"/>
                  <a:gd name="connsiteX18" fmla="*/ 83851 w 95668"/>
                  <a:gd name="connsiteY18" fmla="*/ 32035 h 134714"/>
                  <a:gd name="connsiteX19" fmla="*/ 44147 w 95668"/>
                  <a:gd name="connsiteY19" fmla="*/ 65658 h 134714"/>
                  <a:gd name="connsiteX20" fmla="*/ 32614 w 95668"/>
                  <a:gd name="connsiteY20" fmla="*/ 91757 h 134714"/>
                  <a:gd name="connsiteX21" fmla="*/ 12478 w 95668"/>
                  <a:gd name="connsiteY21" fmla="*/ 109854 h 134714"/>
                  <a:gd name="connsiteX22" fmla="*/ 40839 w 95668"/>
                  <a:gd name="connsiteY22" fmla="*/ 124904 h 134714"/>
                  <a:gd name="connsiteX23" fmla="*/ 77612 w 95668"/>
                  <a:gd name="connsiteY23" fmla="*/ 104997 h 134714"/>
                  <a:gd name="connsiteX24" fmla="*/ 56342 w 95668"/>
                  <a:gd name="connsiteY24" fmla="*/ 91757 h 134714"/>
                  <a:gd name="connsiteX25" fmla="*/ 44998 w 95668"/>
                  <a:gd name="connsiteY25" fmla="*/ 56038 h 134714"/>
                  <a:gd name="connsiteX26" fmla="*/ 71468 w 95668"/>
                  <a:gd name="connsiteY26" fmla="*/ 32797 h 134714"/>
                  <a:gd name="connsiteX27" fmla="*/ 45187 w 95668"/>
                  <a:gd name="connsiteY27" fmla="*/ 9747 h 134714"/>
                  <a:gd name="connsiteX28" fmla="*/ 19190 w 95668"/>
                  <a:gd name="connsiteY28" fmla="*/ 33654 h 134714"/>
                  <a:gd name="connsiteX29" fmla="*/ 44998 w 95668"/>
                  <a:gd name="connsiteY29" fmla="*/ 56038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68" h="134714">
                    <a:moveTo>
                      <a:pt x="44147" y="65658"/>
                    </a:moveTo>
                    <a:cubicBezTo>
                      <a:pt x="38314" y="65717"/>
                      <a:pt x="32518" y="64717"/>
                      <a:pt x="27037" y="62706"/>
                    </a:cubicBezTo>
                    <a:cubicBezTo>
                      <a:pt x="23673" y="64952"/>
                      <a:pt x="21541" y="68650"/>
                      <a:pt x="21270" y="72707"/>
                    </a:cubicBezTo>
                    <a:cubicBezTo>
                      <a:pt x="21270" y="80517"/>
                      <a:pt x="29684" y="80708"/>
                      <a:pt x="38003" y="80708"/>
                    </a:cubicBezTo>
                    <a:lnTo>
                      <a:pt x="59273" y="80708"/>
                    </a:lnTo>
                    <a:cubicBezTo>
                      <a:pt x="78179" y="80708"/>
                      <a:pt x="90752" y="88423"/>
                      <a:pt x="90752" y="103377"/>
                    </a:cubicBezTo>
                    <a:cubicBezTo>
                      <a:pt x="90752" y="123666"/>
                      <a:pt x="68064" y="134715"/>
                      <a:pt x="39799" y="134715"/>
                    </a:cubicBezTo>
                    <a:cubicBezTo>
                      <a:pt x="16071" y="134715"/>
                      <a:pt x="0" y="126904"/>
                      <a:pt x="0" y="111474"/>
                    </a:cubicBezTo>
                    <a:cubicBezTo>
                      <a:pt x="0" y="101949"/>
                      <a:pt x="6523" y="93948"/>
                      <a:pt x="19663" y="89185"/>
                    </a:cubicBezTo>
                    <a:cubicBezTo>
                      <a:pt x="13795" y="87263"/>
                      <a:pt x="9800" y="81781"/>
                      <a:pt x="9737" y="75564"/>
                    </a:cubicBezTo>
                    <a:cubicBezTo>
                      <a:pt x="10307" y="68710"/>
                      <a:pt x="14151" y="62563"/>
                      <a:pt x="20041" y="59086"/>
                    </a:cubicBezTo>
                    <a:cubicBezTo>
                      <a:pt x="11323" y="53655"/>
                      <a:pt x="6108" y="43980"/>
                      <a:pt x="6334" y="33654"/>
                    </a:cubicBezTo>
                    <a:cubicBezTo>
                      <a:pt x="6334" y="12223"/>
                      <a:pt x="24012" y="31"/>
                      <a:pt x="45565" y="31"/>
                    </a:cubicBezTo>
                    <a:cubicBezTo>
                      <a:pt x="55852" y="-364"/>
                      <a:pt x="65931" y="3021"/>
                      <a:pt x="73925" y="9556"/>
                    </a:cubicBezTo>
                    <a:cubicBezTo>
                      <a:pt x="78539" y="4829"/>
                      <a:pt x="84835" y="2154"/>
                      <a:pt x="91414" y="2127"/>
                    </a:cubicBezTo>
                    <a:cubicBezTo>
                      <a:pt x="92831" y="2032"/>
                      <a:pt x="94252" y="2032"/>
                      <a:pt x="95668" y="2127"/>
                    </a:cubicBezTo>
                    <a:lnTo>
                      <a:pt x="95668" y="13938"/>
                    </a:lnTo>
                    <a:cubicBezTo>
                      <a:pt x="90289" y="12990"/>
                      <a:pt x="84749" y="13825"/>
                      <a:pt x="79881" y="16319"/>
                    </a:cubicBezTo>
                    <a:cubicBezTo>
                      <a:pt x="82554" y="21114"/>
                      <a:pt x="83924" y="26536"/>
                      <a:pt x="83851" y="32035"/>
                    </a:cubicBezTo>
                    <a:cubicBezTo>
                      <a:pt x="83757" y="53466"/>
                      <a:pt x="66457" y="65658"/>
                      <a:pt x="44147" y="65658"/>
                    </a:cubicBezTo>
                    <a:close/>
                    <a:moveTo>
                      <a:pt x="32614" y="91757"/>
                    </a:moveTo>
                    <a:cubicBezTo>
                      <a:pt x="19852" y="95567"/>
                      <a:pt x="12478" y="101282"/>
                      <a:pt x="12478" y="109854"/>
                    </a:cubicBezTo>
                    <a:cubicBezTo>
                      <a:pt x="12478" y="120427"/>
                      <a:pt x="23444" y="124904"/>
                      <a:pt x="40839" y="124904"/>
                    </a:cubicBezTo>
                    <a:cubicBezTo>
                      <a:pt x="63054" y="124904"/>
                      <a:pt x="77612" y="117855"/>
                      <a:pt x="77612" y="104997"/>
                    </a:cubicBezTo>
                    <a:cubicBezTo>
                      <a:pt x="77612" y="95472"/>
                      <a:pt x="70239" y="91757"/>
                      <a:pt x="56342" y="91757"/>
                    </a:cubicBezTo>
                    <a:close/>
                    <a:moveTo>
                      <a:pt x="44998" y="56038"/>
                    </a:moveTo>
                    <a:cubicBezTo>
                      <a:pt x="60313" y="56038"/>
                      <a:pt x="71468" y="48513"/>
                      <a:pt x="71468" y="32797"/>
                    </a:cubicBezTo>
                    <a:cubicBezTo>
                      <a:pt x="71468" y="17081"/>
                      <a:pt x="59745" y="9747"/>
                      <a:pt x="45187" y="9747"/>
                    </a:cubicBezTo>
                    <a:cubicBezTo>
                      <a:pt x="30629" y="9747"/>
                      <a:pt x="19190" y="17176"/>
                      <a:pt x="19190" y="33654"/>
                    </a:cubicBezTo>
                    <a:cubicBezTo>
                      <a:pt x="19190" y="50133"/>
                      <a:pt x="30440" y="56038"/>
                      <a:pt x="44998" y="56038"/>
                    </a:cubicBezTo>
                    <a:close/>
                  </a:path>
                </a:pathLst>
              </a:custGeom>
              <a:grpFill/>
              <a:ln w="94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279F4DA-5386-DB49-B1B2-5195FFF464A3}"/>
                  </a:ext>
                </a:extLst>
              </p:cNvPr>
              <p:cNvSpPr/>
              <p:nvPr/>
            </p:nvSpPr>
            <p:spPr>
              <a:xfrm>
                <a:off x="6951480" y="1824608"/>
                <a:ext cx="96802" cy="134693"/>
              </a:xfrm>
              <a:custGeom>
                <a:avLst/>
                <a:gdLst>
                  <a:gd name="connsiteX0" fmla="*/ 85080 w 96802"/>
                  <a:gd name="connsiteY0" fmla="*/ 117165 h 134693"/>
                  <a:gd name="connsiteX1" fmla="*/ 85080 w 96802"/>
                  <a:gd name="connsiteY1" fmla="*/ 76017 h 134693"/>
                  <a:gd name="connsiteX2" fmla="*/ 55113 w 96802"/>
                  <a:gd name="connsiteY2" fmla="*/ 76017 h 134693"/>
                  <a:gd name="connsiteX3" fmla="*/ 55113 w 96802"/>
                  <a:gd name="connsiteY3" fmla="*/ 65349 h 134693"/>
                  <a:gd name="connsiteX4" fmla="*/ 96803 w 96802"/>
                  <a:gd name="connsiteY4" fmla="*/ 65349 h 134693"/>
                  <a:gd name="connsiteX5" fmla="*/ 96803 w 96802"/>
                  <a:gd name="connsiteY5" fmla="*/ 122499 h 134693"/>
                  <a:gd name="connsiteX6" fmla="*/ 56153 w 96802"/>
                  <a:gd name="connsiteY6" fmla="*/ 134691 h 134693"/>
                  <a:gd name="connsiteX7" fmla="*/ 0 w 96802"/>
                  <a:gd name="connsiteY7" fmla="*/ 68968 h 134693"/>
                  <a:gd name="connsiteX8" fmla="*/ 57571 w 96802"/>
                  <a:gd name="connsiteY8" fmla="*/ 7 h 134693"/>
                  <a:gd name="connsiteX9" fmla="*/ 96803 w 96802"/>
                  <a:gd name="connsiteY9" fmla="*/ 13628 h 134693"/>
                  <a:gd name="connsiteX10" fmla="*/ 92549 w 96802"/>
                  <a:gd name="connsiteY10" fmla="*/ 25630 h 134693"/>
                  <a:gd name="connsiteX11" fmla="*/ 56720 w 96802"/>
                  <a:gd name="connsiteY11" fmla="*/ 11628 h 134693"/>
                  <a:gd name="connsiteX12" fmla="*/ 12573 w 96802"/>
                  <a:gd name="connsiteY12" fmla="*/ 68206 h 134693"/>
                  <a:gd name="connsiteX13" fmla="*/ 57382 w 96802"/>
                  <a:gd name="connsiteY13" fmla="*/ 123928 h 134693"/>
                  <a:gd name="connsiteX14" fmla="*/ 85080 w 96802"/>
                  <a:gd name="connsiteY14" fmla="*/ 117165 h 1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02" h="134693">
                    <a:moveTo>
                      <a:pt x="85080" y="117165"/>
                    </a:moveTo>
                    <a:lnTo>
                      <a:pt x="85080" y="76017"/>
                    </a:lnTo>
                    <a:lnTo>
                      <a:pt x="55113" y="76017"/>
                    </a:lnTo>
                    <a:lnTo>
                      <a:pt x="55113" y="65349"/>
                    </a:lnTo>
                    <a:lnTo>
                      <a:pt x="96803" y="65349"/>
                    </a:lnTo>
                    <a:lnTo>
                      <a:pt x="96803" y="122499"/>
                    </a:lnTo>
                    <a:cubicBezTo>
                      <a:pt x="84721" y="130466"/>
                      <a:pt x="70592" y="134703"/>
                      <a:pt x="56153" y="134691"/>
                    </a:cubicBezTo>
                    <a:cubicBezTo>
                      <a:pt x="22310" y="134977"/>
                      <a:pt x="0" y="112974"/>
                      <a:pt x="0" y="68968"/>
                    </a:cubicBezTo>
                    <a:cubicBezTo>
                      <a:pt x="0" y="24963"/>
                      <a:pt x="23539" y="7"/>
                      <a:pt x="57571" y="7"/>
                    </a:cubicBezTo>
                    <a:cubicBezTo>
                      <a:pt x="71827" y="-213"/>
                      <a:pt x="85708" y="4606"/>
                      <a:pt x="96803" y="13628"/>
                    </a:cubicBezTo>
                    <a:lnTo>
                      <a:pt x="92549" y="25630"/>
                    </a:lnTo>
                    <a:cubicBezTo>
                      <a:pt x="82706" y="16707"/>
                      <a:pt x="69960" y="11726"/>
                      <a:pt x="56720" y="11628"/>
                    </a:cubicBezTo>
                    <a:cubicBezTo>
                      <a:pt x="30629" y="11628"/>
                      <a:pt x="12573" y="29630"/>
                      <a:pt x="12573" y="68206"/>
                    </a:cubicBezTo>
                    <a:cubicBezTo>
                      <a:pt x="12573" y="106783"/>
                      <a:pt x="30440" y="123928"/>
                      <a:pt x="57382" y="123928"/>
                    </a:cubicBezTo>
                    <a:cubicBezTo>
                      <a:pt x="67036" y="124085"/>
                      <a:pt x="76569" y="121758"/>
                      <a:pt x="85080" y="117165"/>
                    </a:cubicBezTo>
                    <a:close/>
                  </a:path>
                </a:pathLst>
              </a:custGeom>
              <a:grpFill/>
              <a:ln w="94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8E0C8C-AAFC-174B-BFA7-114B12F82424}"/>
                  </a:ext>
                </a:extLst>
              </p:cNvPr>
              <p:cNvSpPr/>
              <p:nvPr/>
            </p:nvSpPr>
            <p:spPr>
              <a:xfrm>
                <a:off x="7075791" y="1862715"/>
                <a:ext cx="81771" cy="96869"/>
              </a:xfrm>
              <a:custGeom>
                <a:avLst/>
                <a:gdLst>
                  <a:gd name="connsiteX0" fmla="*/ 40555 w 81771"/>
                  <a:gd name="connsiteY0" fmla="*/ 96869 h 96869"/>
                  <a:gd name="connsiteX1" fmla="*/ 0 w 81771"/>
                  <a:gd name="connsiteY1" fmla="*/ 48768 h 96869"/>
                  <a:gd name="connsiteX2" fmla="*/ 41217 w 81771"/>
                  <a:gd name="connsiteY2" fmla="*/ 0 h 96869"/>
                  <a:gd name="connsiteX3" fmla="*/ 81772 w 81771"/>
                  <a:gd name="connsiteY3" fmla="*/ 47625 h 96869"/>
                  <a:gd name="connsiteX4" fmla="*/ 40555 w 81771"/>
                  <a:gd name="connsiteY4" fmla="*/ 96869 h 96869"/>
                  <a:gd name="connsiteX5" fmla="*/ 40555 w 81771"/>
                  <a:gd name="connsiteY5" fmla="*/ 86297 h 96869"/>
                  <a:gd name="connsiteX6" fmla="*/ 68915 w 81771"/>
                  <a:gd name="connsiteY6" fmla="*/ 48197 h 96869"/>
                  <a:gd name="connsiteX7" fmla="*/ 40555 w 81771"/>
                  <a:gd name="connsiteY7" fmla="*/ 10097 h 96869"/>
                  <a:gd name="connsiteX8" fmla="*/ 12195 w 81771"/>
                  <a:gd name="connsiteY8" fmla="*/ 48197 h 96869"/>
                  <a:gd name="connsiteX9" fmla="*/ 40839 w 81771"/>
                  <a:gd name="connsiteY9" fmla="*/ 8629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71" h="96869">
                    <a:moveTo>
                      <a:pt x="40555" y="96869"/>
                    </a:moveTo>
                    <a:cubicBezTo>
                      <a:pt x="18529" y="96869"/>
                      <a:pt x="0" y="82010"/>
                      <a:pt x="0" y="48768"/>
                    </a:cubicBezTo>
                    <a:cubicBezTo>
                      <a:pt x="0" y="15526"/>
                      <a:pt x="18907" y="0"/>
                      <a:pt x="41217" y="0"/>
                    </a:cubicBezTo>
                    <a:cubicBezTo>
                      <a:pt x="63527" y="0"/>
                      <a:pt x="81772" y="15240"/>
                      <a:pt x="81772" y="47625"/>
                    </a:cubicBezTo>
                    <a:cubicBezTo>
                      <a:pt x="81772" y="80010"/>
                      <a:pt x="63054" y="96869"/>
                      <a:pt x="40555" y="96869"/>
                    </a:cubicBezTo>
                    <a:close/>
                    <a:moveTo>
                      <a:pt x="40555" y="86297"/>
                    </a:moveTo>
                    <a:cubicBezTo>
                      <a:pt x="56437" y="86297"/>
                      <a:pt x="68915" y="75248"/>
                      <a:pt x="68915" y="48197"/>
                    </a:cubicBezTo>
                    <a:cubicBezTo>
                      <a:pt x="68915" y="21146"/>
                      <a:pt x="56342" y="10097"/>
                      <a:pt x="40555" y="10097"/>
                    </a:cubicBezTo>
                    <a:cubicBezTo>
                      <a:pt x="24768" y="10097"/>
                      <a:pt x="12195" y="21146"/>
                      <a:pt x="12195" y="48197"/>
                    </a:cubicBezTo>
                    <a:cubicBezTo>
                      <a:pt x="12195" y="75248"/>
                      <a:pt x="25051" y="86297"/>
                      <a:pt x="40839" y="86297"/>
                    </a:cubicBezTo>
                    <a:close/>
                  </a:path>
                </a:pathLst>
              </a:custGeom>
              <a:grpFill/>
              <a:ln w="94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AB7A89-1567-3045-93CC-80384E78117E}"/>
                  </a:ext>
                </a:extLst>
              </p:cNvPr>
              <p:cNvSpPr/>
              <p:nvPr/>
            </p:nvSpPr>
            <p:spPr>
              <a:xfrm>
                <a:off x="7175430" y="1834045"/>
                <a:ext cx="55585" cy="124491"/>
              </a:xfrm>
              <a:custGeom>
                <a:avLst/>
                <a:gdLst>
                  <a:gd name="connsiteX0" fmla="*/ 95 w 55585"/>
                  <a:gd name="connsiteY0" fmla="*/ 30861 h 124491"/>
                  <a:gd name="connsiteX1" fmla="*/ 19001 w 55585"/>
                  <a:gd name="connsiteY1" fmla="*/ 30861 h 124491"/>
                  <a:gd name="connsiteX2" fmla="*/ 19001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082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95" y="30861"/>
                    </a:moveTo>
                    <a:lnTo>
                      <a:pt x="19001" y="30861"/>
                    </a:lnTo>
                    <a:lnTo>
                      <a:pt x="19001"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5" y="114042"/>
                      <a:pt x="51364" y="113238"/>
                      <a:pt x="55586" y="111728"/>
                    </a:cubicBezTo>
                    <a:lnTo>
                      <a:pt x="55586" y="122587"/>
                    </a:lnTo>
                    <a:cubicBezTo>
                      <a:pt x="50501" y="123779"/>
                      <a:pt x="45303" y="124418"/>
                      <a:pt x="40082"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3F96352-3C3D-4649-A7C0-DD70FE28E5D4}"/>
                  </a:ext>
                </a:extLst>
              </p:cNvPr>
              <p:cNvSpPr/>
              <p:nvPr/>
            </p:nvSpPr>
            <p:spPr>
              <a:xfrm>
                <a:off x="7247465" y="1834045"/>
                <a:ext cx="55585" cy="124491"/>
              </a:xfrm>
              <a:custGeom>
                <a:avLst/>
                <a:gdLst>
                  <a:gd name="connsiteX0" fmla="*/ 0 w 55585"/>
                  <a:gd name="connsiteY0" fmla="*/ 30861 h 124491"/>
                  <a:gd name="connsiteX1" fmla="*/ 18907 w 55585"/>
                  <a:gd name="connsiteY1" fmla="*/ 30861 h 124491"/>
                  <a:gd name="connsiteX2" fmla="*/ 18907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177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0" y="30861"/>
                    </a:moveTo>
                    <a:lnTo>
                      <a:pt x="18907" y="30861"/>
                    </a:lnTo>
                    <a:lnTo>
                      <a:pt x="18907"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7" y="114060"/>
                      <a:pt x="51368" y="113255"/>
                      <a:pt x="55586" y="111728"/>
                    </a:cubicBezTo>
                    <a:lnTo>
                      <a:pt x="55586" y="122587"/>
                    </a:lnTo>
                    <a:cubicBezTo>
                      <a:pt x="50533" y="123780"/>
                      <a:pt x="45366" y="124419"/>
                      <a:pt x="40177"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BBB7B0C-93FC-B640-8A98-5ACAEB1A2E25}"/>
                  </a:ext>
                </a:extLst>
              </p:cNvPr>
              <p:cNvSpPr/>
              <p:nvPr/>
            </p:nvSpPr>
            <p:spPr>
              <a:xfrm>
                <a:off x="7330466" y="1826806"/>
                <a:ext cx="12383" cy="130587"/>
              </a:xfrm>
              <a:custGeom>
                <a:avLst/>
                <a:gdLst>
                  <a:gd name="connsiteX0" fmla="*/ 0 w 12383"/>
                  <a:gd name="connsiteY0" fmla="*/ 0 h 130587"/>
                  <a:gd name="connsiteX1" fmla="*/ 12384 w 12383"/>
                  <a:gd name="connsiteY1" fmla="*/ 0 h 130587"/>
                  <a:gd name="connsiteX2" fmla="*/ 12384 w 12383"/>
                  <a:gd name="connsiteY2" fmla="*/ 130588 h 130587"/>
                  <a:gd name="connsiteX3" fmla="*/ 0 w 12383"/>
                  <a:gd name="connsiteY3" fmla="*/ 130588 h 130587"/>
                </a:gdLst>
                <a:ahLst/>
                <a:cxnLst>
                  <a:cxn ang="0">
                    <a:pos x="connsiteX0" y="connsiteY0"/>
                  </a:cxn>
                  <a:cxn ang="0">
                    <a:pos x="connsiteX1" y="connsiteY1"/>
                  </a:cxn>
                  <a:cxn ang="0">
                    <a:pos x="connsiteX2" y="connsiteY2"/>
                  </a:cxn>
                  <a:cxn ang="0">
                    <a:pos x="connsiteX3" y="connsiteY3"/>
                  </a:cxn>
                </a:cxnLst>
                <a:rect l="l" t="t" r="r" b="b"/>
                <a:pathLst>
                  <a:path w="12383" h="130587">
                    <a:moveTo>
                      <a:pt x="0" y="0"/>
                    </a:moveTo>
                    <a:lnTo>
                      <a:pt x="12384" y="0"/>
                    </a:lnTo>
                    <a:lnTo>
                      <a:pt x="12384" y="130588"/>
                    </a:lnTo>
                    <a:lnTo>
                      <a:pt x="0" y="130588"/>
                    </a:lnTo>
                    <a:close/>
                  </a:path>
                </a:pathLst>
              </a:custGeom>
              <a:grpFill/>
              <a:ln w="94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0D9998C-40ED-8A45-B322-7D2D0BF9DDC5}"/>
                  </a:ext>
                </a:extLst>
              </p:cNvPr>
              <p:cNvSpPr/>
              <p:nvPr/>
            </p:nvSpPr>
            <p:spPr>
              <a:xfrm>
                <a:off x="7376221" y="1830712"/>
                <a:ext cx="16642" cy="126681"/>
              </a:xfrm>
              <a:custGeom>
                <a:avLst/>
                <a:gdLst>
                  <a:gd name="connsiteX0" fmla="*/ 8413 w 16642"/>
                  <a:gd name="connsiteY0" fmla="*/ 16763 h 126681"/>
                  <a:gd name="connsiteX1" fmla="*/ 1 w 16642"/>
                  <a:gd name="connsiteY1" fmla="*/ 8477 h 126681"/>
                  <a:gd name="connsiteX2" fmla="*/ 8225 w 16642"/>
                  <a:gd name="connsiteY2" fmla="*/ 1 h 126681"/>
                  <a:gd name="connsiteX3" fmla="*/ 16637 w 16642"/>
                  <a:gd name="connsiteY3" fmla="*/ 8287 h 126681"/>
                  <a:gd name="connsiteX4" fmla="*/ 16637 w 16642"/>
                  <a:gd name="connsiteY4" fmla="*/ 8477 h 126681"/>
                  <a:gd name="connsiteX5" fmla="*/ 8991 w 16642"/>
                  <a:gd name="connsiteY5" fmla="*/ 16763 h 126681"/>
                  <a:gd name="connsiteX6" fmla="*/ 8413 w 16642"/>
                  <a:gd name="connsiteY6" fmla="*/ 16763 h 126681"/>
                  <a:gd name="connsiteX7" fmla="*/ 2079 w 16642"/>
                  <a:gd name="connsiteY7" fmla="*/ 34194 h 126681"/>
                  <a:gd name="connsiteX8" fmla="*/ 14463 w 16642"/>
                  <a:gd name="connsiteY8" fmla="*/ 34194 h 126681"/>
                  <a:gd name="connsiteX9" fmla="*/ 14463 w 16642"/>
                  <a:gd name="connsiteY9" fmla="*/ 126682 h 126681"/>
                  <a:gd name="connsiteX10" fmla="*/ 2079 w 16642"/>
                  <a:gd name="connsiteY10" fmla="*/ 126682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2" h="126681">
                    <a:moveTo>
                      <a:pt x="8413" y="16763"/>
                    </a:moveTo>
                    <a:cubicBezTo>
                      <a:pt x="3819" y="16816"/>
                      <a:pt x="52" y="13106"/>
                      <a:pt x="1" y="8477"/>
                    </a:cubicBezTo>
                    <a:cubicBezTo>
                      <a:pt x="-51" y="3848"/>
                      <a:pt x="3631" y="53"/>
                      <a:pt x="8225" y="1"/>
                    </a:cubicBezTo>
                    <a:cubicBezTo>
                      <a:pt x="12819" y="-52"/>
                      <a:pt x="16586" y="3658"/>
                      <a:pt x="16637" y="8287"/>
                    </a:cubicBezTo>
                    <a:cubicBezTo>
                      <a:pt x="16638" y="8350"/>
                      <a:pt x="16638" y="8414"/>
                      <a:pt x="16637" y="8477"/>
                    </a:cubicBezTo>
                    <a:cubicBezTo>
                      <a:pt x="16797" y="12893"/>
                      <a:pt x="13373" y="16603"/>
                      <a:pt x="8991" y="16763"/>
                    </a:cubicBezTo>
                    <a:cubicBezTo>
                      <a:pt x="8798" y="16771"/>
                      <a:pt x="8606" y="16771"/>
                      <a:pt x="8413" y="16763"/>
                    </a:cubicBezTo>
                    <a:close/>
                    <a:moveTo>
                      <a:pt x="2079" y="34194"/>
                    </a:moveTo>
                    <a:lnTo>
                      <a:pt x="14463" y="34194"/>
                    </a:lnTo>
                    <a:lnTo>
                      <a:pt x="14463" y="126682"/>
                    </a:lnTo>
                    <a:lnTo>
                      <a:pt x="2079" y="126682"/>
                    </a:lnTo>
                    <a:close/>
                  </a:path>
                </a:pathLst>
              </a:custGeom>
              <a:grpFill/>
              <a:ln w="94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CD5F6CE-78F9-1547-AF65-B21C85F05FDE}"/>
                  </a:ext>
                </a:extLst>
              </p:cNvPr>
              <p:cNvSpPr/>
              <p:nvPr/>
            </p:nvSpPr>
            <p:spPr>
              <a:xfrm>
                <a:off x="7419422" y="1861858"/>
                <a:ext cx="77706" cy="97345"/>
              </a:xfrm>
              <a:custGeom>
                <a:avLst/>
                <a:gdLst>
                  <a:gd name="connsiteX0" fmla="*/ 12857 w 77706"/>
                  <a:gd name="connsiteY0" fmla="*/ 51816 h 97345"/>
                  <a:gd name="connsiteX1" fmla="*/ 43297 w 77706"/>
                  <a:gd name="connsiteY1" fmla="*/ 87344 h 97345"/>
                  <a:gd name="connsiteX2" fmla="*/ 71657 w 77706"/>
                  <a:gd name="connsiteY2" fmla="*/ 77819 h 97345"/>
                  <a:gd name="connsiteX3" fmla="*/ 75249 w 77706"/>
                  <a:gd name="connsiteY3" fmla="*/ 87821 h 97345"/>
                  <a:gd name="connsiteX4" fmla="*/ 41406 w 77706"/>
                  <a:gd name="connsiteY4" fmla="*/ 97346 h 97345"/>
                  <a:gd name="connsiteX5" fmla="*/ 0 w 77706"/>
                  <a:gd name="connsiteY5" fmla="*/ 49721 h 97345"/>
                  <a:gd name="connsiteX6" fmla="*/ 41595 w 77706"/>
                  <a:gd name="connsiteY6" fmla="*/ 0 h 97345"/>
                  <a:gd name="connsiteX7" fmla="*/ 77707 w 77706"/>
                  <a:gd name="connsiteY7" fmla="*/ 44101 h 97345"/>
                  <a:gd name="connsiteX8" fmla="*/ 77707 w 77706"/>
                  <a:gd name="connsiteY8" fmla="*/ 50959 h 97345"/>
                  <a:gd name="connsiteX9" fmla="*/ 12857 w 77706"/>
                  <a:gd name="connsiteY9" fmla="*/ 42291 h 97345"/>
                  <a:gd name="connsiteX10" fmla="*/ 65985 w 77706"/>
                  <a:gd name="connsiteY10" fmla="*/ 42291 h 97345"/>
                  <a:gd name="connsiteX11" fmla="*/ 41311 w 77706"/>
                  <a:gd name="connsiteY11" fmla="*/ 11144 h 97345"/>
                  <a:gd name="connsiteX12" fmla="*/ 12857 w 77706"/>
                  <a:gd name="connsiteY12" fmla="*/ 42196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97345">
                    <a:moveTo>
                      <a:pt x="12857" y="51816"/>
                    </a:moveTo>
                    <a:cubicBezTo>
                      <a:pt x="13424" y="76486"/>
                      <a:pt x="25619" y="87344"/>
                      <a:pt x="43297" y="87344"/>
                    </a:cubicBezTo>
                    <a:cubicBezTo>
                      <a:pt x="53452" y="86928"/>
                      <a:pt x="63284" y="83626"/>
                      <a:pt x="71657" y="77819"/>
                    </a:cubicBezTo>
                    <a:lnTo>
                      <a:pt x="75249" y="87821"/>
                    </a:lnTo>
                    <a:cubicBezTo>
                      <a:pt x="65039" y="94041"/>
                      <a:pt x="53337" y="97335"/>
                      <a:pt x="41406" y="97346"/>
                    </a:cubicBezTo>
                    <a:cubicBezTo>
                      <a:pt x="16732" y="97346"/>
                      <a:pt x="0" y="81153"/>
                      <a:pt x="0" y="49721"/>
                    </a:cubicBezTo>
                    <a:cubicBezTo>
                      <a:pt x="0" y="18288"/>
                      <a:pt x="17961" y="0"/>
                      <a:pt x="41595" y="0"/>
                    </a:cubicBezTo>
                    <a:cubicBezTo>
                      <a:pt x="63338" y="0"/>
                      <a:pt x="77707" y="15240"/>
                      <a:pt x="77707" y="44101"/>
                    </a:cubicBezTo>
                    <a:cubicBezTo>
                      <a:pt x="77707" y="47149"/>
                      <a:pt x="77707" y="48482"/>
                      <a:pt x="77707" y="50959"/>
                    </a:cubicBezTo>
                    <a:close/>
                    <a:moveTo>
                      <a:pt x="12857" y="42291"/>
                    </a:moveTo>
                    <a:lnTo>
                      <a:pt x="65985" y="42291"/>
                    </a:lnTo>
                    <a:cubicBezTo>
                      <a:pt x="65985" y="20193"/>
                      <a:pt x="55491" y="11144"/>
                      <a:pt x="41311" y="11144"/>
                    </a:cubicBezTo>
                    <a:cubicBezTo>
                      <a:pt x="25619" y="11049"/>
                      <a:pt x="14653" y="22289"/>
                      <a:pt x="12857" y="42196"/>
                    </a:cubicBezTo>
                    <a:close/>
                  </a:path>
                </a:pathLst>
              </a:custGeom>
              <a:grpFill/>
              <a:ln w="94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3CC56E9-B8D3-DB41-B6B2-8A3323E9AAC6}"/>
                  </a:ext>
                </a:extLst>
              </p:cNvPr>
              <p:cNvSpPr/>
              <p:nvPr/>
            </p:nvSpPr>
            <p:spPr>
              <a:xfrm>
                <a:off x="7526245" y="1826806"/>
                <a:ext cx="79124" cy="132873"/>
              </a:xfrm>
              <a:custGeom>
                <a:avLst/>
                <a:gdLst>
                  <a:gd name="connsiteX0" fmla="*/ 12384 w 79124"/>
                  <a:gd name="connsiteY0" fmla="*/ 0 h 132873"/>
                  <a:gd name="connsiteX1" fmla="*/ 12384 w 79124"/>
                  <a:gd name="connsiteY1" fmla="*/ 51530 h 132873"/>
                  <a:gd name="connsiteX2" fmla="*/ 43486 w 79124"/>
                  <a:gd name="connsiteY2" fmla="*/ 35909 h 132873"/>
                  <a:gd name="connsiteX3" fmla="*/ 79125 w 79124"/>
                  <a:gd name="connsiteY3" fmla="*/ 83534 h 132873"/>
                  <a:gd name="connsiteX4" fmla="*/ 41311 w 79124"/>
                  <a:gd name="connsiteY4" fmla="*/ 132874 h 132873"/>
                  <a:gd name="connsiteX5" fmla="*/ 11439 w 79124"/>
                  <a:gd name="connsiteY5" fmla="*/ 117824 h 132873"/>
                  <a:gd name="connsiteX6" fmla="*/ 11439 w 79124"/>
                  <a:gd name="connsiteY6" fmla="*/ 130683 h 132873"/>
                  <a:gd name="connsiteX7" fmla="*/ 0 w 79124"/>
                  <a:gd name="connsiteY7" fmla="*/ 130683 h 132873"/>
                  <a:gd name="connsiteX8" fmla="*/ 0 w 79124"/>
                  <a:gd name="connsiteY8" fmla="*/ 0 h 132873"/>
                  <a:gd name="connsiteX9" fmla="*/ 12384 w 79124"/>
                  <a:gd name="connsiteY9" fmla="*/ 62579 h 132873"/>
                  <a:gd name="connsiteX10" fmla="*/ 12384 w 79124"/>
                  <a:gd name="connsiteY10" fmla="*/ 107537 h 132873"/>
                  <a:gd name="connsiteX11" fmla="*/ 39704 w 79124"/>
                  <a:gd name="connsiteY11" fmla="*/ 122110 h 132873"/>
                  <a:gd name="connsiteX12" fmla="*/ 66552 w 79124"/>
                  <a:gd name="connsiteY12" fmla="*/ 84487 h 132873"/>
                  <a:gd name="connsiteX13" fmla="*/ 40650 w 79124"/>
                  <a:gd name="connsiteY13" fmla="*/ 46958 h 132873"/>
                  <a:gd name="connsiteX14" fmla="*/ 12384 w 79124"/>
                  <a:gd name="connsiteY14" fmla="*/ 62579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4" h="132873">
                    <a:moveTo>
                      <a:pt x="12384" y="0"/>
                    </a:moveTo>
                    <a:lnTo>
                      <a:pt x="12384" y="51530"/>
                    </a:lnTo>
                    <a:cubicBezTo>
                      <a:pt x="19934" y="41927"/>
                      <a:pt x="31330" y="36204"/>
                      <a:pt x="43486" y="35909"/>
                    </a:cubicBezTo>
                    <a:cubicBezTo>
                      <a:pt x="63999" y="35909"/>
                      <a:pt x="79125" y="52388"/>
                      <a:pt x="79125" y="83534"/>
                    </a:cubicBezTo>
                    <a:cubicBezTo>
                      <a:pt x="79125" y="114681"/>
                      <a:pt x="62770" y="132874"/>
                      <a:pt x="41311" y="132874"/>
                    </a:cubicBezTo>
                    <a:cubicBezTo>
                      <a:pt x="29596" y="132714"/>
                      <a:pt x="18594" y="127172"/>
                      <a:pt x="11439" y="117824"/>
                    </a:cubicBezTo>
                    <a:lnTo>
                      <a:pt x="11439" y="130683"/>
                    </a:lnTo>
                    <a:lnTo>
                      <a:pt x="0" y="130683"/>
                    </a:lnTo>
                    <a:lnTo>
                      <a:pt x="0" y="0"/>
                    </a:lnTo>
                    <a:close/>
                    <a:moveTo>
                      <a:pt x="12384" y="62579"/>
                    </a:moveTo>
                    <a:lnTo>
                      <a:pt x="12384" y="107537"/>
                    </a:lnTo>
                    <a:cubicBezTo>
                      <a:pt x="18889" y="116244"/>
                      <a:pt x="28901" y="121584"/>
                      <a:pt x="39704" y="122110"/>
                    </a:cubicBezTo>
                    <a:cubicBezTo>
                      <a:pt x="55775" y="122110"/>
                      <a:pt x="66552" y="109918"/>
                      <a:pt x="66552" y="84487"/>
                    </a:cubicBezTo>
                    <a:cubicBezTo>
                      <a:pt x="66552" y="59055"/>
                      <a:pt x="55964" y="46958"/>
                      <a:pt x="40650" y="46958"/>
                    </a:cubicBezTo>
                    <a:cubicBezTo>
                      <a:pt x="29420" y="47770"/>
                      <a:pt x="19099" y="53474"/>
                      <a:pt x="12384" y="62579"/>
                    </a:cubicBezTo>
                    <a:close/>
                  </a:path>
                </a:pathLst>
              </a:custGeom>
              <a:grpFill/>
              <a:ln w="9453" cap="flat">
                <a:noFill/>
                <a:prstDash val="solid"/>
                <a:miter/>
              </a:ln>
            </p:spPr>
            <p:txBody>
              <a:bodyPr rtlCol="0" anchor="ctr"/>
              <a:lstStyle/>
              <a:p>
                <a:endParaRPr lang="en-US"/>
              </a:p>
            </p:txBody>
          </p:sp>
        </p:grpSp>
        <p:grpSp>
          <p:nvGrpSpPr>
            <p:cNvPr id="16" name="Graphic 18">
              <a:extLst>
                <a:ext uri="{FF2B5EF4-FFF2-40B4-BE49-F238E27FC236}">
                  <a16:creationId xmlns:a16="http://schemas.microsoft.com/office/drawing/2014/main" id="{E6D4E2FD-4103-C442-9297-2A3C2D5A2D43}"/>
                </a:ext>
              </a:extLst>
            </p:cNvPr>
            <p:cNvGrpSpPr/>
            <p:nvPr/>
          </p:nvGrpSpPr>
          <p:grpSpPr>
            <a:xfrm>
              <a:off x="2652181" y="6240745"/>
              <a:ext cx="1214914" cy="260418"/>
              <a:chOff x="6608579" y="738057"/>
              <a:chExt cx="1945649" cy="417051"/>
            </a:xfrm>
            <a:solidFill>
              <a:srgbClr val="F0F0F2"/>
            </a:solidFill>
          </p:grpSpPr>
          <p:sp>
            <p:nvSpPr>
              <p:cNvPr id="17" name="Freeform 16">
                <a:extLst>
                  <a:ext uri="{FF2B5EF4-FFF2-40B4-BE49-F238E27FC236}">
                    <a16:creationId xmlns:a16="http://schemas.microsoft.com/office/drawing/2014/main" id="{AF0EB292-E9AA-924E-A89D-F157D6C0B9D7}"/>
                  </a:ext>
                </a:extLst>
              </p:cNvPr>
              <p:cNvSpPr/>
              <p:nvPr/>
            </p:nvSpPr>
            <p:spPr>
              <a:xfrm>
                <a:off x="6608579" y="738057"/>
                <a:ext cx="426719" cy="417051"/>
              </a:xfrm>
              <a:custGeom>
                <a:avLst/>
                <a:gdLst>
                  <a:gd name="connsiteX0" fmla="*/ 213265 w 426719"/>
                  <a:gd name="connsiteY0" fmla="*/ 417051 h 417051"/>
                  <a:gd name="connsiteX1" fmla="*/ 0 w 426719"/>
                  <a:gd name="connsiteY1" fmla="*/ 208526 h 417051"/>
                  <a:gd name="connsiteX2" fmla="*/ 213265 w 426719"/>
                  <a:gd name="connsiteY2" fmla="*/ 0 h 417051"/>
                  <a:gd name="connsiteX3" fmla="*/ 213265 w 426719"/>
                  <a:gd name="connsiteY3" fmla="*/ 18627 h 417051"/>
                  <a:gd name="connsiteX4" fmla="*/ 18860 w 426719"/>
                  <a:gd name="connsiteY4" fmla="*/ 208712 h 417051"/>
                  <a:gd name="connsiteX5" fmla="*/ 213265 w 426719"/>
                  <a:gd name="connsiteY5" fmla="*/ 398797 h 417051"/>
                  <a:gd name="connsiteX6" fmla="*/ 407670 w 426719"/>
                  <a:gd name="connsiteY6" fmla="*/ 208712 h 417051"/>
                  <a:gd name="connsiteX7" fmla="*/ 407670 w 426719"/>
                  <a:gd name="connsiteY7" fmla="*/ 208526 h 417051"/>
                  <a:gd name="connsiteX8" fmla="*/ 426720 w 426719"/>
                  <a:gd name="connsiteY8" fmla="*/ 208526 h 417051"/>
                  <a:gd name="connsiteX9" fmla="*/ 213265 w 426719"/>
                  <a:gd name="connsiteY9" fmla="*/ 417051 h 4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19" h="417051">
                    <a:moveTo>
                      <a:pt x="213265" y="417051"/>
                    </a:moveTo>
                    <a:cubicBezTo>
                      <a:pt x="95482" y="417051"/>
                      <a:pt x="0" y="323691"/>
                      <a:pt x="0" y="208526"/>
                    </a:cubicBezTo>
                    <a:cubicBezTo>
                      <a:pt x="0" y="93360"/>
                      <a:pt x="95482" y="0"/>
                      <a:pt x="213265" y="0"/>
                    </a:cubicBezTo>
                    <a:lnTo>
                      <a:pt x="213265" y="18627"/>
                    </a:lnTo>
                    <a:cubicBezTo>
                      <a:pt x="105898" y="18627"/>
                      <a:pt x="18860" y="103731"/>
                      <a:pt x="18860" y="208712"/>
                    </a:cubicBezTo>
                    <a:cubicBezTo>
                      <a:pt x="18860" y="313693"/>
                      <a:pt x="105898" y="398797"/>
                      <a:pt x="213265" y="398797"/>
                    </a:cubicBezTo>
                    <a:cubicBezTo>
                      <a:pt x="320632" y="398797"/>
                      <a:pt x="407670" y="313693"/>
                      <a:pt x="407670" y="208712"/>
                    </a:cubicBezTo>
                    <a:cubicBezTo>
                      <a:pt x="407670" y="208650"/>
                      <a:pt x="407670" y="208588"/>
                      <a:pt x="407670" y="208526"/>
                    </a:cubicBezTo>
                    <a:lnTo>
                      <a:pt x="426720" y="208526"/>
                    </a:lnTo>
                    <a:cubicBezTo>
                      <a:pt x="426615" y="323721"/>
                      <a:pt x="331079" y="417051"/>
                      <a:pt x="213265" y="417051"/>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3A06F0-D7AC-4C43-9C2F-4B655428E2D3}"/>
                  </a:ext>
                </a:extLst>
              </p:cNvPr>
              <p:cNvSpPr/>
              <p:nvPr/>
            </p:nvSpPr>
            <p:spPr>
              <a:xfrm>
                <a:off x="6647156" y="775870"/>
                <a:ext cx="349186" cy="341426"/>
              </a:xfrm>
              <a:custGeom>
                <a:avLst/>
                <a:gdLst>
                  <a:gd name="connsiteX0" fmla="*/ 174689 w 349186"/>
                  <a:gd name="connsiteY0" fmla="*/ 341427 h 341426"/>
                  <a:gd name="connsiteX1" fmla="*/ 174689 w 349186"/>
                  <a:gd name="connsiteY1" fmla="*/ 322800 h 341426"/>
                  <a:gd name="connsiteX2" fmla="*/ 330327 w 349186"/>
                  <a:gd name="connsiteY2" fmla="*/ 170620 h 341426"/>
                  <a:gd name="connsiteX3" fmla="*/ 174688 w 349186"/>
                  <a:gd name="connsiteY3" fmla="*/ 18440 h 341426"/>
                  <a:gd name="connsiteX4" fmla="*/ 19050 w 349186"/>
                  <a:gd name="connsiteY4" fmla="*/ 170620 h 341426"/>
                  <a:gd name="connsiteX5" fmla="*/ 19050 w 349186"/>
                  <a:gd name="connsiteY5" fmla="*/ 170713 h 341426"/>
                  <a:gd name="connsiteX6" fmla="*/ 0 w 349186"/>
                  <a:gd name="connsiteY6" fmla="*/ 170713 h 341426"/>
                  <a:gd name="connsiteX7" fmla="*/ 174593 w 349186"/>
                  <a:gd name="connsiteY7" fmla="*/ 0 h 341426"/>
                  <a:gd name="connsiteX8" fmla="*/ 349187 w 349186"/>
                  <a:gd name="connsiteY8" fmla="*/ 170713 h 341426"/>
                  <a:gd name="connsiteX9" fmla="*/ 174689 w 349186"/>
                  <a:gd name="connsiteY9" fmla="*/ 341427 h 3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86" h="341426">
                    <a:moveTo>
                      <a:pt x="174689" y="341427"/>
                    </a:moveTo>
                    <a:lnTo>
                      <a:pt x="174689" y="322800"/>
                    </a:lnTo>
                    <a:cubicBezTo>
                      <a:pt x="260645" y="322800"/>
                      <a:pt x="330327" y="254667"/>
                      <a:pt x="330327" y="170620"/>
                    </a:cubicBezTo>
                    <a:cubicBezTo>
                      <a:pt x="330327" y="86574"/>
                      <a:pt x="260645" y="18440"/>
                      <a:pt x="174688" y="18440"/>
                    </a:cubicBezTo>
                    <a:cubicBezTo>
                      <a:pt x="88732" y="18440"/>
                      <a:pt x="19050" y="86574"/>
                      <a:pt x="19050" y="170620"/>
                    </a:cubicBezTo>
                    <a:cubicBezTo>
                      <a:pt x="19050" y="170651"/>
                      <a:pt x="19050" y="170682"/>
                      <a:pt x="19050" y="170713"/>
                    </a:cubicBezTo>
                    <a:lnTo>
                      <a:pt x="0" y="170713"/>
                    </a:lnTo>
                    <a:cubicBezTo>
                      <a:pt x="0" y="76431"/>
                      <a:pt x="78168" y="0"/>
                      <a:pt x="174593" y="0"/>
                    </a:cubicBezTo>
                    <a:cubicBezTo>
                      <a:pt x="271018" y="0"/>
                      <a:pt x="349187" y="76431"/>
                      <a:pt x="349187" y="170713"/>
                    </a:cubicBezTo>
                    <a:cubicBezTo>
                      <a:pt x="349187" y="264959"/>
                      <a:pt x="271076" y="341375"/>
                      <a:pt x="174689" y="341427"/>
                    </a:cubicBez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EC1CBE-5703-5547-B9D7-D0EB13D81FAC}"/>
                  </a:ext>
                </a:extLst>
              </p:cNvPr>
              <p:cNvSpPr/>
              <p:nvPr/>
            </p:nvSpPr>
            <p:spPr>
              <a:xfrm>
                <a:off x="6743354" y="862669"/>
                <a:ext cx="154690" cy="167949"/>
              </a:xfrm>
              <a:custGeom>
                <a:avLst/>
                <a:gdLst>
                  <a:gd name="connsiteX0" fmla="*/ 154690 w 154690"/>
                  <a:gd name="connsiteY0" fmla="*/ 164101 h 167949"/>
                  <a:gd name="connsiteX1" fmla="*/ 124686 w 154690"/>
                  <a:gd name="connsiteY1" fmla="*/ 164101 h 167949"/>
                  <a:gd name="connsiteX2" fmla="*/ 104398 w 154690"/>
                  <a:gd name="connsiteY2" fmla="*/ 142681 h 167949"/>
                  <a:gd name="connsiteX3" fmla="*/ 82110 w 154690"/>
                  <a:gd name="connsiteY3" fmla="*/ 161307 h 167949"/>
                  <a:gd name="connsiteX4" fmla="*/ 53535 w 154690"/>
                  <a:gd name="connsiteY4" fmla="*/ 167920 h 167949"/>
                  <a:gd name="connsiteX5" fmla="*/ 29627 w 154690"/>
                  <a:gd name="connsiteY5" fmla="*/ 164101 h 167949"/>
                  <a:gd name="connsiteX6" fmla="*/ 12672 w 154690"/>
                  <a:gd name="connsiteY6" fmla="*/ 153484 h 167949"/>
                  <a:gd name="connsiteX7" fmla="*/ 3147 w 154690"/>
                  <a:gd name="connsiteY7" fmla="*/ 138583 h 167949"/>
                  <a:gd name="connsiteX8" fmla="*/ 4 w 154690"/>
                  <a:gd name="connsiteY8" fmla="*/ 121353 h 167949"/>
                  <a:gd name="connsiteX9" fmla="*/ 2957 w 154690"/>
                  <a:gd name="connsiteY9" fmla="*/ 105986 h 167949"/>
                  <a:gd name="connsiteX10" fmla="*/ 11149 w 154690"/>
                  <a:gd name="connsiteY10" fmla="*/ 93320 h 167949"/>
                  <a:gd name="connsiteX11" fmla="*/ 23150 w 154690"/>
                  <a:gd name="connsiteY11" fmla="*/ 83075 h 167949"/>
                  <a:gd name="connsiteX12" fmla="*/ 37437 w 154690"/>
                  <a:gd name="connsiteY12" fmla="*/ 75159 h 167949"/>
                  <a:gd name="connsiteX13" fmla="*/ 23817 w 154690"/>
                  <a:gd name="connsiteY13" fmla="*/ 58302 h 167949"/>
                  <a:gd name="connsiteX14" fmla="*/ 18102 w 154690"/>
                  <a:gd name="connsiteY14" fmla="*/ 37813 h 167949"/>
                  <a:gd name="connsiteX15" fmla="*/ 21721 w 154690"/>
                  <a:gd name="connsiteY15" fmla="*/ 21607 h 167949"/>
                  <a:gd name="connsiteX16" fmla="*/ 31246 w 154690"/>
                  <a:gd name="connsiteY16" fmla="*/ 9779 h 167949"/>
                  <a:gd name="connsiteX17" fmla="*/ 45248 w 154690"/>
                  <a:gd name="connsiteY17" fmla="*/ 2422 h 167949"/>
                  <a:gd name="connsiteX18" fmla="*/ 62012 w 154690"/>
                  <a:gd name="connsiteY18" fmla="*/ 0 h 167949"/>
                  <a:gd name="connsiteX19" fmla="*/ 78395 w 154690"/>
                  <a:gd name="connsiteY19" fmla="*/ 2236 h 167949"/>
                  <a:gd name="connsiteX20" fmla="*/ 92016 w 154690"/>
                  <a:gd name="connsiteY20" fmla="*/ 9034 h 167949"/>
                  <a:gd name="connsiteX21" fmla="*/ 101541 w 154690"/>
                  <a:gd name="connsiteY21" fmla="*/ 20490 h 167949"/>
                  <a:gd name="connsiteX22" fmla="*/ 104874 w 154690"/>
                  <a:gd name="connsiteY22" fmla="*/ 36416 h 167949"/>
                  <a:gd name="connsiteX23" fmla="*/ 101922 w 154690"/>
                  <a:gd name="connsiteY23" fmla="*/ 50199 h 167949"/>
                  <a:gd name="connsiteX24" fmla="*/ 93825 w 154690"/>
                  <a:gd name="connsiteY24" fmla="*/ 61655 h 167949"/>
                  <a:gd name="connsiteX25" fmla="*/ 82872 w 154690"/>
                  <a:gd name="connsiteY25" fmla="*/ 70968 h 167949"/>
                  <a:gd name="connsiteX26" fmla="*/ 70584 w 154690"/>
                  <a:gd name="connsiteY26" fmla="*/ 78139 h 167949"/>
                  <a:gd name="connsiteX27" fmla="*/ 103350 w 154690"/>
                  <a:gd name="connsiteY27" fmla="*/ 111015 h 167949"/>
                  <a:gd name="connsiteX28" fmla="*/ 124115 w 154690"/>
                  <a:gd name="connsiteY28" fmla="*/ 78046 h 167949"/>
                  <a:gd name="connsiteX29" fmla="*/ 149547 w 154690"/>
                  <a:gd name="connsiteY29" fmla="*/ 78046 h 167949"/>
                  <a:gd name="connsiteX30" fmla="*/ 117543 w 154690"/>
                  <a:gd name="connsiteY30" fmla="*/ 126289 h 167949"/>
                  <a:gd name="connsiteX31" fmla="*/ 51249 w 154690"/>
                  <a:gd name="connsiteY31" fmla="*/ 87825 h 167949"/>
                  <a:gd name="connsiteX32" fmla="*/ 41724 w 154690"/>
                  <a:gd name="connsiteY32" fmla="*/ 93693 h 167949"/>
                  <a:gd name="connsiteX33" fmla="*/ 32770 w 154690"/>
                  <a:gd name="connsiteY33" fmla="*/ 100771 h 167949"/>
                  <a:gd name="connsiteX34" fmla="*/ 26388 w 154690"/>
                  <a:gd name="connsiteY34" fmla="*/ 109525 h 167949"/>
                  <a:gd name="connsiteX35" fmla="*/ 26388 w 154690"/>
                  <a:gd name="connsiteY35" fmla="*/ 131691 h 167949"/>
                  <a:gd name="connsiteX36" fmla="*/ 33342 w 154690"/>
                  <a:gd name="connsiteY36" fmla="*/ 141004 h 167949"/>
                  <a:gd name="connsiteX37" fmla="*/ 42867 w 154690"/>
                  <a:gd name="connsiteY37" fmla="*/ 147058 h 167949"/>
                  <a:gd name="connsiteX38" fmla="*/ 54392 w 154690"/>
                  <a:gd name="connsiteY38" fmla="*/ 149200 h 167949"/>
                  <a:gd name="connsiteX39" fmla="*/ 65727 w 154690"/>
                  <a:gd name="connsiteY39" fmla="*/ 147431 h 167949"/>
                  <a:gd name="connsiteX40" fmla="*/ 75252 w 154690"/>
                  <a:gd name="connsiteY40" fmla="*/ 142774 h 167949"/>
                  <a:gd name="connsiteX41" fmla="*/ 84300 w 154690"/>
                  <a:gd name="connsiteY41" fmla="*/ 136161 h 167949"/>
                  <a:gd name="connsiteX42" fmla="*/ 91349 w 154690"/>
                  <a:gd name="connsiteY42" fmla="*/ 128618 h 167949"/>
                  <a:gd name="connsiteX43" fmla="*/ 82300 w 154690"/>
                  <a:gd name="connsiteY43" fmla="*/ 36322 h 167949"/>
                  <a:gd name="connsiteX44" fmla="*/ 76681 w 154690"/>
                  <a:gd name="connsiteY44" fmla="*/ 23656 h 167949"/>
                  <a:gd name="connsiteX45" fmla="*/ 62202 w 154690"/>
                  <a:gd name="connsiteY45" fmla="*/ 19000 h 167949"/>
                  <a:gd name="connsiteX46" fmla="*/ 46867 w 154690"/>
                  <a:gd name="connsiteY46" fmla="*/ 23936 h 167949"/>
                  <a:gd name="connsiteX47" fmla="*/ 40295 w 154690"/>
                  <a:gd name="connsiteY47" fmla="*/ 37906 h 167949"/>
                  <a:gd name="connsiteX48" fmla="*/ 41819 w 154690"/>
                  <a:gd name="connsiteY48" fmla="*/ 45636 h 167949"/>
                  <a:gd name="connsiteX49" fmla="*/ 46200 w 154690"/>
                  <a:gd name="connsiteY49" fmla="*/ 52341 h 167949"/>
                  <a:gd name="connsiteX50" fmla="*/ 51439 w 154690"/>
                  <a:gd name="connsiteY50" fmla="*/ 58768 h 167949"/>
                  <a:gd name="connsiteX51" fmla="*/ 56964 w 154690"/>
                  <a:gd name="connsiteY51" fmla="*/ 64449 h 167949"/>
                  <a:gd name="connsiteX52" fmla="*/ 65250 w 154690"/>
                  <a:gd name="connsiteY52" fmla="*/ 59792 h 167949"/>
                  <a:gd name="connsiteX53" fmla="*/ 73537 w 154690"/>
                  <a:gd name="connsiteY53" fmla="*/ 53645 h 167949"/>
                  <a:gd name="connsiteX54" fmla="*/ 79729 w 154690"/>
                  <a:gd name="connsiteY54" fmla="*/ 46008 h 167949"/>
                  <a:gd name="connsiteX55" fmla="*/ 82300 w 154690"/>
                  <a:gd name="connsiteY55" fmla="*/ 36322 h 16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690" h="167949">
                    <a:moveTo>
                      <a:pt x="154690" y="164101"/>
                    </a:moveTo>
                    <a:lnTo>
                      <a:pt x="124686" y="164101"/>
                    </a:lnTo>
                    <a:lnTo>
                      <a:pt x="104398" y="142681"/>
                    </a:lnTo>
                    <a:cubicBezTo>
                      <a:pt x="98178" y="150153"/>
                      <a:pt x="90627" y="156463"/>
                      <a:pt x="82110" y="161307"/>
                    </a:cubicBezTo>
                    <a:cubicBezTo>
                      <a:pt x="73356" y="165957"/>
                      <a:pt x="63492" y="168240"/>
                      <a:pt x="53535" y="167920"/>
                    </a:cubicBezTo>
                    <a:cubicBezTo>
                      <a:pt x="45393" y="168102"/>
                      <a:pt x="37287" y="166807"/>
                      <a:pt x="29627" y="164101"/>
                    </a:cubicBezTo>
                    <a:cubicBezTo>
                      <a:pt x="23279" y="161759"/>
                      <a:pt x="17504" y="158142"/>
                      <a:pt x="12672" y="153484"/>
                    </a:cubicBezTo>
                    <a:cubicBezTo>
                      <a:pt x="8447" y="149238"/>
                      <a:pt x="5199" y="144157"/>
                      <a:pt x="3147" y="138583"/>
                    </a:cubicBezTo>
                    <a:cubicBezTo>
                      <a:pt x="1060" y="133068"/>
                      <a:pt x="-4" y="127233"/>
                      <a:pt x="4" y="121353"/>
                    </a:cubicBezTo>
                    <a:cubicBezTo>
                      <a:pt x="-74" y="116089"/>
                      <a:pt x="930" y="110863"/>
                      <a:pt x="2957" y="105986"/>
                    </a:cubicBezTo>
                    <a:cubicBezTo>
                      <a:pt x="5002" y="101376"/>
                      <a:pt x="7765" y="97103"/>
                      <a:pt x="11149" y="93320"/>
                    </a:cubicBezTo>
                    <a:cubicBezTo>
                      <a:pt x="14723" y="89455"/>
                      <a:pt x="18751" y="86017"/>
                      <a:pt x="23150" y="83075"/>
                    </a:cubicBezTo>
                    <a:cubicBezTo>
                      <a:pt x="27696" y="80079"/>
                      <a:pt x="32472" y="77432"/>
                      <a:pt x="37437" y="75159"/>
                    </a:cubicBezTo>
                    <a:cubicBezTo>
                      <a:pt x="32395" y="69946"/>
                      <a:pt x="27837" y="64305"/>
                      <a:pt x="23817" y="58302"/>
                    </a:cubicBezTo>
                    <a:cubicBezTo>
                      <a:pt x="19919" y="52159"/>
                      <a:pt x="17933" y="45040"/>
                      <a:pt x="18102" y="37813"/>
                    </a:cubicBezTo>
                    <a:cubicBezTo>
                      <a:pt x="18003" y="32209"/>
                      <a:pt x="19243" y="26661"/>
                      <a:pt x="21721" y="21607"/>
                    </a:cubicBezTo>
                    <a:cubicBezTo>
                      <a:pt x="23976" y="17033"/>
                      <a:pt x="27227" y="12996"/>
                      <a:pt x="31246" y="9779"/>
                    </a:cubicBezTo>
                    <a:cubicBezTo>
                      <a:pt x="35406" y="6498"/>
                      <a:pt x="40154" y="4003"/>
                      <a:pt x="45248" y="2422"/>
                    </a:cubicBezTo>
                    <a:cubicBezTo>
                      <a:pt x="50682" y="805"/>
                      <a:pt x="56332" y="-11"/>
                      <a:pt x="62012" y="0"/>
                    </a:cubicBezTo>
                    <a:cubicBezTo>
                      <a:pt x="67554" y="-21"/>
                      <a:pt x="73071" y="732"/>
                      <a:pt x="78395" y="2236"/>
                    </a:cubicBezTo>
                    <a:cubicBezTo>
                      <a:pt x="83340" y="3624"/>
                      <a:pt x="87965" y="5933"/>
                      <a:pt x="92016" y="9034"/>
                    </a:cubicBezTo>
                    <a:cubicBezTo>
                      <a:pt x="96031" y="12104"/>
                      <a:pt x="99287" y="16020"/>
                      <a:pt x="101541" y="20490"/>
                    </a:cubicBezTo>
                    <a:cubicBezTo>
                      <a:pt x="103837" y="25494"/>
                      <a:pt x="104976" y="30932"/>
                      <a:pt x="104874" y="36416"/>
                    </a:cubicBezTo>
                    <a:cubicBezTo>
                      <a:pt x="104948" y="41167"/>
                      <a:pt x="103939" y="45876"/>
                      <a:pt x="101922" y="50199"/>
                    </a:cubicBezTo>
                    <a:cubicBezTo>
                      <a:pt x="99871" y="54419"/>
                      <a:pt x="97137" y="58287"/>
                      <a:pt x="93825" y="61655"/>
                    </a:cubicBezTo>
                    <a:cubicBezTo>
                      <a:pt x="90594" y="65202"/>
                      <a:pt x="86913" y="68331"/>
                      <a:pt x="82872" y="70968"/>
                    </a:cubicBezTo>
                    <a:cubicBezTo>
                      <a:pt x="78931" y="73603"/>
                      <a:pt x="74827" y="75998"/>
                      <a:pt x="70584" y="78139"/>
                    </a:cubicBezTo>
                    <a:lnTo>
                      <a:pt x="103350" y="111015"/>
                    </a:lnTo>
                    <a:lnTo>
                      <a:pt x="124115" y="78046"/>
                    </a:lnTo>
                    <a:lnTo>
                      <a:pt x="149547" y="78046"/>
                    </a:lnTo>
                    <a:lnTo>
                      <a:pt x="117543" y="126289"/>
                    </a:lnTo>
                    <a:close/>
                    <a:moveTo>
                      <a:pt x="51249" y="87825"/>
                    </a:moveTo>
                    <a:cubicBezTo>
                      <a:pt x="48010" y="89595"/>
                      <a:pt x="44676" y="91644"/>
                      <a:pt x="41724" y="93693"/>
                    </a:cubicBezTo>
                    <a:cubicBezTo>
                      <a:pt x="38499" y="95745"/>
                      <a:pt x="35499" y="98117"/>
                      <a:pt x="32770" y="100771"/>
                    </a:cubicBezTo>
                    <a:cubicBezTo>
                      <a:pt x="30154" y="103317"/>
                      <a:pt x="27996" y="106276"/>
                      <a:pt x="26388" y="109525"/>
                    </a:cubicBezTo>
                    <a:cubicBezTo>
                      <a:pt x="23017" y="116546"/>
                      <a:pt x="23017" y="124670"/>
                      <a:pt x="26388" y="131691"/>
                    </a:cubicBezTo>
                    <a:cubicBezTo>
                      <a:pt x="28042" y="135221"/>
                      <a:pt x="30407" y="138389"/>
                      <a:pt x="33342" y="141004"/>
                    </a:cubicBezTo>
                    <a:cubicBezTo>
                      <a:pt x="36131" y="143551"/>
                      <a:pt x="39355" y="145599"/>
                      <a:pt x="42867" y="147058"/>
                    </a:cubicBezTo>
                    <a:cubicBezTo>
                      <a:pt x="46526" y="148509"/>
                      <a:pt x="50443" y="149237"/>
                      <a:pt x="54392" y="149200"/>
                    </a:cubicBezTo>
                    <a:cubicBezTo>
                      <a:pt x="58246" y="149248"/>
                      <a:pt x="62080" y="148649"/>
                      <a:pt x="65727" y="147431"/>
                    </a:cubicBezTo>
                    <a:cubicBezTo>
                      <a:pt x="69065" y="146220"/>
                      <a:pt x="72258" y="144658"/>
                      <a:pt x="75252" y="142774"/>
                    </a:cubicBezTo>
                    <a:cubicBezTo>
                      <a:pt x="78484" y="140867"/>
                      <a:pt x="81515" y="138652"/>
                      <a:pt x="84300" y="136161"/>
                    </a:cubicBezTo>
                    <a:cubicBezTo>
                      <a:pt x="86824" y="133807"/>
                      <a:pt x="89179" y="131287"/>
                      <a:pt x="91349" y="128618"/>
                    </a:cubicBezTo>
                    <a:close/>
                    <a:moveTo>
                      <a:pt x="82300" y="36322"/>
                    </a:moveTo>
                    <a:cubicBezTo>
                      <a:pt x="82493" y="31485"/>
                      <a:pt x="80425" y="26824"/>
                      <a:pt x="76681" y="23656"/>
                    </a:cubicBezTo>
                    <a:cubicBezTo>
                      <a:pt x="72588" y="20445"/>
                      <a:pt x="67445" y="18791"/>
                      <a:pt x="62202" y="19000"/>
                    </a:cubicBezTo>
                    <a:cubicBezTo>
                      <a:pt x="56665" y="18887"/>
                      <a:pt x="51254" y="20629"/>
                      <a:pt x="46867" y="23936"/>
                    </a:cubicBezTo>
                    <a:cubicBezTo>
                      <a:pt x="42453" y="27247"/>
                      <a:pt x="39994" y="32474"/>
                      <a:pt x="40295" y="37906"/>
                    </a:cubicBezTo>
                    <a:cubicBezTo>
                      <a:pt x="40267" y="40556"/>
                      <a:pt x="40785" y="43185"/>
                      <a:pt x="41819" y="45636"/>
                    </a:cubicBezTo>
                    <a:cubicBezTo>
                      <a:pt x="43034" y="48016"/>
                      <a:pt x="44502" y="50264"/>
                      <a:pt x="46200" y="52341"/>
                    </a:cubicBezTo>
                    <a:cubicBezTo>
                      <a:pt x="47787" y="54603"/>
                      <a:pt x="49538" y="56751"/>
                      <a:pt x="51439" y="58768"/>
                    </a:cubicBezTo>
                    <a:cubicBezTo>
                      <a:pt x="53249" y="60723"/>
                      <a:pt x="55154" y="62586"/>
                      <a:pt x="56964" y="64449"/>
                    </a:cubicBezTo>
                    <a:lnTo>
                      <a:pt x="65250" y="59792"/>
                    </a:lnTo>
                    <a:cubicBezTo>
                      <a:pt x="68203" y="58000"/>
                      <a:pt x="70977" y="55942"/>
                      <a:pt x="73537" y="53645"/>
                    </a:cubicBezTo>
                    <a:cubicBezTo>
                      <a:pt x="75969" y="51407"/>
                      <a:pt x="78055" y="48834"/>
                      <a:pt x="79729" y="46008"/>
                    </a:cubicBezTo>
                    <a:cubicBezTo>
                      <a:pt x="81439" y="43056"/>
                      <a:pt x="82325" y="39716"/>
                      <a:pt x="82300" y="36322"/>
                    </a:cubicBez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FBD28B7-30B3-544F-B98B-12FBAEC9793D}"/>
                  </a:ext>
                </a:extLst>
              </p:cNvPr>
              <p:cNvSpPr/>
              <p:nvPr/>
            </p:nvSpPr>
            <p:spPr>
              <a:xfrm>
                <a:off x="6741259" y="860969"/>
                <a:ext cx="161166" cy="171508"/>
              </a:xfrm>
              <a:custGeom>
                <a:avLst/>
                <a:gdLst>
                  <a:gd name="connsiteX0" fmla="*/ 55915 w 161166"/>
                  <a:gd name="connsiteY0" fmla="*/ 171483 h 171508"/>
                  <a:gd name="connsiteX1" fmla="*/ 31055 w 161166"/>
                  <a:gd name="connsiteY1" fmla="*/ 167385 h 171508"/>
                  <a:gd name="connsiteX2" fmla="*/ 13529 w 161166"/>
                  <a:gd name="connsiteY2" fmla="*/ 156488 h 171508"/>
                  <a:gd name="connsiteX3" fmla="*/ 3242 w 161166"/>
                  <a:gd name="connsiteY3" fmla="*/ 140935 h 171508"/>
                  <a:gd name="connsiteX4" fmla="*/ 4 w 161166"/>
                  <a:gd name="connsiteY4" fmla="*/ 123053 h 171508"/>
                  <a:gd name="connsiteX5" fmla="*/ 3242 w 161166"/>
                  <a:gd name="connsiteY5" fmla="*/ 107035 h 171508"/>
                  <a:gd name="connsiteX6" fmla="*/ 11624 w 161166"/>
                  <a:gd name="connsiteY6" fmla="*/ 93903 h 171508"/>
                  <a:gd name="connsiteX7" fmla="*/ 24007 w 161166"/>
                  <a:gd name="connsiteY7" fmla="*/ 83286 h 171508"/>
                  <a:gd name="connsiteX8" fmla="*/ 36294 w 161166"/>
                  <a:gd name="connsiteY8" fmla="*/ 76301 h 171508"/>
                  <a:gd name="connsiteX9" fmla="*/ 24197 w 161166"/>
                  <a:gd name="connsiteY9" fmla="*/ 60934 h 171508"/>
                  <a:gd name="connsiteX10" fmla="*/ 18196 w 161166"/>
                  <a:gd name="connsiteY10" fmla="*/ 39513 h 171508"/>
                  <a:gd name="connsiteX11" fmla="*/ 22006 w 161166"/>
                  <a:gd name="connsiteY11" fmla="*/ 22469 h 171508"/>
                  <a:gd name="connsiteX12" fmla="*/ 32198 w 161166"/>
                  <a:gd name="connsiteY12" fmla="*/ 10083 h 171508"/>
                  <a:gd name="connsiteX13" fmla="*/ 46771 w 161166"/>
                  <a:gd name="connsiteY13" fmla="*/ 2446 h 171508"/>
                  <a:gd name="connsiteX14" fmla="*/ 81061 w 161166"/>
                  <a:gd name="connsiteY14" fmla="*/ 2446 h 171508"/>
                  <a:gd name="connsiteX15" fmla="*/ 95254 w 161166"/>
                  <a:gd name="connsiteY15" fmla="*/ 9617 h 171508"/>
                  <a:gd name="connsiteX16" fmla="*/ 104779 w 161166"/>
                  <a:gd name="connsiteY16" fmla="*/ 21631 h 171508"/>
                  <a:gd name="connsiteX17" fmla="*/ 108398 w 161166"/>
                  <a:gd name="connsiteY17" fmla="*/ 38395 h 171508"/>
                  <a:gd name="connsiteX18" fmla="*/ 105445 w 161166"/>
                  <a:gd name="connsiteY18" fmla="*/ 52552 h 171508"/>
                  <a:gd name="connsiteX19" fmla="*/ 97254 w 161166"/>
                  <a:gd name="connsiteY19" fmla="*/ 64380 h 171508"/>
                  <a:gd name="connsiteX20" fmla="*/ 85919 w 161166"/>
                  <a:gd name="connsiteY20" fmla="*/ 73693 h 171508"/>
                  <a:gd name="connsiteX21" fmla="*/ 75632 w 161166"/>
                  <a:gd name="connsiteY21" fmla="*/ 79840 h 171508"/>
                  <a:gd name="connsiteX22" fmla="*/ 104779 w 161166"/>
                  <a:gd name="connsiteY22" fmla="*/ 109922 h 171508"/>
                  <a:gd name="connsiteX23" fmla="*/ 124495 w 161166"/>
                  <a:gd name="connsiteY23" fmla="*/ 77884 h 171508"/>
                  <a:gd name="connsiteX24" fmla="*/ 154309 w 161166"/>
                  <a:gd name="connsiteY24" fmla="*/ 77884 h 171508"/>
                  <a:gd name="connsiteX25" fmla="*/ 121638 w 161166"/>
                  <a:gd name="connsiteY25" fmla="*/ 127803 h 171508"/>
                  <a:gd name="connsiteX26" fmla="*/ 161167 w 161166"/>
                  <a:gd name="connsiteY26" fmla="*/ 167385 h 171508"/>
                  <a:gd name="connsiteX27" fmla="*/ 125924 w 161166"/>
                  <a:gd name="connsiteY27" fmla="*/ 167385 h 171508"/>
                  <a:gd name="connsiteX28" fmla="*/ 106874 w 161166"/>
                  <a:gd name="connsiteY28" fmla="*/ 146896 h 171508"/>
                  <a:gd name="connsiteX29" fmla="*/ 85443 w 161166"/>
                  <a:gd name="connsiteY29" fmla="*/ 164684 h 171508"/>
                  <a:gd name="connsiteX30" fmla="*/ 55915 w 161166"/>
                  <a:gd name="connsiteY30" fmla="*/ 171483 h 171508"/>
                  <a:gd name="connsiteX31" fmla="*/ 53058 w 161166"/>
                  <a:gd name="connsiteY31" fmla="*/ 91761 h 171508"/>
                  <a:gd name="connsiteX32" fmla="*/ 44485 w 161166"/>
                  <a:gd name="connsiteY32" fmla="*/ 96976 h 171508"/>
                  <a:gd name="connsiteX33" fmla="*/ 35818 w 161166"/>
                  <a:gd name="connsiteY33" fmla="*/ 103775 h 171508"/>
                  <a:gd name="connsiteX34" fmla="*/ 29722 w 161166"/>
                  <a:gd name="connsiteY34" fmla="*/ 112064 h 171508"/>
                  <a:gd name="connsiteX35" fmla="*/ 29722 w 161166"/>
                  <a:gd name="connsiteY35" fmla="*/ 132553 h 171508"/>
                  <a:gd name="connsiteX36" fmla="*/ 36294 w 161166"/>
                  <a:gd name="connsiteY36" fmla="*/ 141028 h 171508"/>
                  <a:gd name="connsiteX37" fmla="*/ 45819 w 161166"/>
                  <a:gd name="connsiteY37" fmla="*/ 146709 h 171508"/>
                  <a:gd name="connsiteX38" fmla="*/ 67346 w 161166"/>
                  <a:gd name="connsiteY38" fmla="*/ 147175 h 171508"/>
                  <a:gd name="connsiteX39" fmla="*/ 76871 w 161166"/>
                  <a:gd name="connsiteY39" fmla="*/ 142705 h 171508"/>
                  <a:gd name="connsiteX40" fmla="*/ 84967 w 161166"/>
                  <a:gd name="connsiteY40" fmla="*/ 136465 h 171508"/>
                  <a:gd name="connsiteX41" fmla="*/ 90872 w 161166"/>
                  <a:gd name="connsiteY41" fmla="*/ 130318 h 171508"/>
                  <a:gd name="connsiteX42" fmla="*/ 64297 w 161166"/>
                  <a:gd name="connsiteY42" fmla="*/ 22469 h 171508"/>
                  <a:gd name="connsiteX43" fmla="*/ 50105 w 161166"/>
                  <a:gd name="connsiteY43" fmla="*/ 27033 h 171508"/>
                  <a:gd name="connsiteX44" fmla="*/ 44295 w 161166"/>
                  <a:gd name="connsiteY44" fmla="*/ 39606 h 171508"/>
                  <a:gd name="connsiteX45" fmla="*/ 45628 w 161166"/>
                  <a:gd name="connsiteY45" fmla="*/ 46684 h 171508"/>
                  <a:gd name="connsiteX46" fmla="*/ 49438 w 161166"/>
                  <a:gd name="connsiteY46" fmla="*/ 53390 h 171508"/>
                  <a:gd name="connsiteX47" fmla="*/ 54487 w 161166"/>
                  <a:gd name="connsiteY47" fmla="*/ 59537 h 171508"/>
                  <a:gd name="connsiteX48" fmla="*/ 59059 w 161166"/>
                  <a:gd name="connsiteY48" fmla="*/ 64286 h 171508"/>
                  <a:gd name="connsiteX49" fmla="*/ 66488 w 161166"/>
                  <a:gd name="connsiteY49" fmla="*/ 59909 h 171508"/>
                  <a:gd name="connsiteX50" fmla="*/ 74489 w 161166"/>
                  <a:gd name="connsiteY50" fmla="*/ 54042 h 171508"/>
                  <a:gd name="connsiteX51" fmla="*/ 80300 w 161166"/>
                  <a:gd name="connsiteY51" fmla="*/ 46777 h 171508"/>
                  <a:gd name="connsiteX52" fmla="*/ 82490 w 161166"/>
                  <a:gd name="connsiteY52" fmla="*/ 38023 h 171508"/>
                  <a:gd name="connsiteX53" fmla="*/ 77537 w 161166"/>
                  <a:gd name="connsiteY53" fmla="*/ 26754 h 171508"/>
                  <a:gd name="connsiteX54" fmla="*/ 64297 w 161166"/>
                  <a:gd name="connsiteY54" fmla="*/ 22469 h 17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166" h="171508">
                    <a:moveTo>
                      <a:pt x="55915" y="171483"/>
                    </a:moveTo>
                    <a:cubicBezTo>
                      <a:pt x="47439" y="171655"/>
                      <a:pt x="39005" y="170265"/>
                      <a:pt x="31055" y="167385"/>
                    </a:cubicBezTo>
                    <a:cubicBezTo>
                      <a:pt x="24493" y="165002"/>
                      <a:pt x="18520" y="161289"/>
                      <a:pt x="13529" y="156488"/>
                    </a:cubicBezTo>
                    <a:cubicBezTo>
                      <a:pt x="8986" y="152096"/>
                      <a:pt x="5476" y="146788"/>
                      <a:pt x="3242" y="140935"/>
                    </a:cubicBezTo>
                    <a:cubicBezTo>
                      <a:pt x="1122" y="135200"/>
                      <a:pt x="27" y="129151"/>
                      <a:pt x="4" y="123053"/>
                    </a:cubicBezTo>
                    <a:cubicBezTo>
                      <a:pt x="-73" y="117551"/>
                      <a:pt x="1030" y="112094"/>
                      <a:pt x="3242" y="107035"/>
                    </a:cubicBezTo>
                    <a:cubicBezTo>
                      <a:pt x="5254" y="102224"/>
                      <a:pt x="8089" y="97784"/>
                      <a:pt x="11624" y="93903"/>
                    </a:cubicBezTo>
                    <a:cubicBezTo>
                      <a:pt x="15299" y="89889"/>
                      <a:pt x="19457" y="86324"/>
                      <a:pt x="24007" y="83286"/>
                    </a:cubicBezTo>
                    <a:cubicBezTo>
                      <a:pt x="27938" y="80690"/>
                      <a:pt x="32043" y="78357"/>
                      <a:pt x="36294" y="76301"/>
                    </a:cubicBezTo>
                    <a:cubicBezTo>
                      <a:pt x="31863" y="71491"/>
                      <a:pt x="27818" y="66353"/>
                      <a:pt x="24197" y="60934"/>
                    </a:cubicBezTo>
                    <a:cubicBezTo>
                      <a:pt x="20097" y="54521"/>
                      <a:pt x="18010" y="47073"/>
                      <a:pt x="18196" y="39513"/>
                    </a:cubicBezTo>
                    <a:cubicBezTo>
                      <a:pt x="18069" y="33617"/>
                      <a:pt x="19375" y="27776"/>
                      <a:pt x="22006" y="22469"/>
                    </a:cubicBezTo>
                    <a:cubicBezTo>
                      <a:pt x="24391" y="17633"/>
                      <a:pt x="27877" y="13395"/>
                      <a:pt x="32198" y="10083"/>
                    </a:cubicBezTo>
                    <a:cubicBezTo>
                      <a:pt x="36528" y="6673"/>
                      <a:pt x="41470" y="4083"/>
                      <a:pt x="46771" y="2446"/>
                    </a:cubicBezTo>
                    <a:cubicBezTo>
                      <a:pt x="57958" y="-815"/>
                      <a:pt x="69875" y="-815"/>
                      <a:pt x="81061" y="2446"/>
                    </a:cubicBezTo>
                    <a:cubicBezTo>
                      <a:pt x="86220" y="3922"/>
                      <a:pt x="91038" y="6357"/>
                      <a:pt x="95254" y="9617"/>
                    </a:cubicBezTo>
                    <a:cubicBezTo>
                      <a:pt x="99308" y="12874"/>
                      <a:pt x="102564" y="16980"/>
                      <a:pt x="104779" y="21631"/>
                    </a:cubicBezTo>
                    <a:cubicBezTo>
                      <a:pt x="107265" y="26880"/>
                      <a:pt x="108503" y="32612"/>
                      <a:pt x="108398" y="38395"/>
                    </a:cubicBezTo>
                    <a:cubicBezTo>
                      <a:pt x="108457" y="43266"/>
                      <a:pt x="107450" y="48092"/>
                      <a:pt x="105445" y="52552"/>
                    </a:cubicBezTo>
                    <a:cubicBezTo>
                      <a:pt x="103353" y="56883"/>
                      <a:pt x="100590" y="60872"/>
                      <a:pt x="97254" y="64380"/>
                    </a:cubicBezTo>
                    <a:cubicBezTo>
                      <a:pt x="93854" y="67899"/>
                      <a:pt x="90051" y="71024"/>
                      <a:pt x="85919" y="73693"/>
                    </a:cubicBezTo>
                    <a:cubicBezTo>
                      <a:pt x="82585" y="75928"/>
                      <a:pt x="79061" y="77977"/>
                      <a:pt x="75632" y="79840"/>
                    </a:cubicBezTo>
                    <a:lnTo>
                      <a:pt x="104779" y="109922"/>
                    </a:lnTo>
                    <a:lnTo>
                      <a:pt x="124495" y="77884"/>
                    </a:lnTo>
                    <a:lnTo>
                      <a:pt x="154309" y="77884"/>
                    </a:lnTo>
                    <a:lnTo>
                      <a:pt x="121638" y="127803"/>
                    </a:lnTo>
                    <a:lnTo>
                      <a:pt x="161167" y="167385"/>
                    </a:lnTo>
                    <a:lnTo>
                      <a:pt x="125924" y="167385"/>
                    </a:lnTo>
                    <a:lnTo>
                      <a:pt x="106874" y="146896"/>
                    </a:lnTo>
                    <a:cubicBezTo>
                      <a:pt x="100788" y="153945"/>
                      <a:pt x="93545" y="159956"/>
                      <a:pt x="85443" y="164684"/>
                    </a:cubicBezTo>
                    <a:cubicBezTo>
                      <a:pt x="76379" y="169438"/>
                      <a:pt x="66197" y="171782"/>
                      <a:pt x="55915" y="171483"/>
                    </a:cubicBezTo>
                    <a:close/>
                    <a:moveTo>
                      <a:pt x="53058" y="91761"/>
                    </a:moveTo>
                    <a:cubicBezTo>
                      <a:pt x="50200" y="93344"/>
                      <a:pt x="47343" y="95113"/>
                      <a:pt x="44485" y="96976"/>
                    </a:cubicBezTo>
                    <a:cubicBezTo>
                      <a:pt x="41340" y="98911"/>
                      <a:pt x="38432" y="101193"/>
                      <a:pt x="35818" y="103775"/>
                    </a:cubicBezTo>
                    <a:cubicBezTo>
                      <a:pt x="33327" y="106186"/>
                      <a:pt x="31267" y="108988"/>
                      <a:pt x="29722" y="112064"/>
                    </a:cubicBezTo>
                    <a:cubicBezTo>
                      <a:pt x="26735" y="118581"/>
                      <a:pt x="26735" y="126036"/>
                      <a:pt x="29722" y="132553"/>
                    </a:cubicBezTo>
                    <a:cubicBezTo>
                      <a:pt x="31337" y="135764"/>
                      <a:pt x="33568" y="138641"/>
                      <a:pt x="36294" y="141028"/>
                    </a:cubicBezTo>
                    <a:cubicBezTo>
                      <a:pt x="39103" y="143454"/>
                      <a:pt x="42327" y="145377"/>
                      <a:pt x="45819" y="146709"/>
                    </a:cubicBezTo>
                    <a:cubicBezTo>
                      <a:pt x="52708" y="149370"/>
                      <a:pt x="60343" y="149535"/>
                      <a:pt x="67346" y="147175"/>
                    </a:cubicBezTo>
                    <a:cubicBezTo>
                      <a:pt x="70707" y="146098"/>
                      <a:pt x="73909" y="144595"/>
                      <a:pt x="76871" y="142705"/>
                    </a:cubicBezTo>
                    <a:cubicBezTo>
                      <a:pt x="79792" y="140917"/>
                      <a:pt x="82507" y="138825"/>
                      <a:pt x="84967" y="136465"/>
                    </a:cubicBezTo>
                    <a:cubicBezTo>
                      <a:pt x="87057" y="134531"/>
                      <a:pt x="89029" y="132478"/>
                      <a:pt x="90872" y="130318"/>
                    </a:cubicBezTo>
                    <a:close/>
                    <a:moveTo>
                      <a:pt x="64297" y="22469"/>
                    </a:moveTo>
                    <a:cubicBezTo>
                      <a:pt x="59175" y="22379"/>
                      <a:pt x="54173" y="23988"/>
                      <a:pt x="50105" y="27033"/>
                    </a:cubicBezTo>
                    <a:cubicBezTo>
                      <a:pt x="46181" y="30042"/>
                      <a:pt x="44011" y="34738"/>
                      <a:pt x="44295" y="39606"/>
                    </a:cubicBezTo>
                    <a:cubicBezTo>
                      <a:pt x="44297" y="42025"/>
                      <a:pt x="44748" y="44423"/>
                      <a:pt x="45628" y="46684"/>
                    </a:cubicBezTo>
                    <a:cubicBezTo>
                      <a:pt x="46598" y="49070"/>
                      <a:pt x="47878" y="51324"/>
                      <a:pt x="49438" y="53390"/>
                    </a:cubicBezTo>
                    <a:cubicBezTo>
                      <a:pt x="50938" y="55576"/>
                      <a:pt x="52627" y="57633"/>
                      <a:pt x="54487" y="59537"/>
                    </a:cubicBezTo>
                    <a:lnTo>
                      <a:pt x="59059" y="64286"/>
                    </a:lnTo>
                    <a:lnTo>
                      <a:pt x="66488" y="59909"/>
                    </a:lnTo>
                    <a:cubicBezTo>
                      <a:pt x="69365" y="58242"/>
                      <a:pt x="72047" y="56275"/>
                      <a:pt x="74489" y="54042"/>
                    </a:cubicBezTo>
                    <a:cubicBezTo>
                      <a:pt x="76790" y="51921"/>
                      <a:pt x="78749" y="49471"/>
                      <a:pt x="80300" y="46777"/>
                    </a:cubicBezTo>
                    <a:cubicBezTo>
                      <a:pt x="81782" y="44090"/>
                      <a:pt x="82536" y="41076"/>
                      <a:pt x="82490" y="38023"/>
                    </a:cubicBezTo>
                    <a:cubicBezTo>
                      <a:pt x="82719" y="33718"/>
                      <a:pt x="80889" y="29554"/>
                      <a:pt x="77537" y="26754"/>
                    </a:cubicBezTo>
                    <a:cubicBezTo>
                      <a:pt x="73801" y="23804"/>
                      <a:pt x="69096" y="22281"/>
                      <a:pt x="64297" y="22469"/>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E7E08DE-2421-1B49-ADDF-EE8118757C69}"/>
                  </a:ext>
                </a:extLst>
              </p:cNvPr>
              <p:cNvSpPr/>
              <p:nvPr/>
            </p:nvSpPr>
            <p:spPr>
              <a:xfrm>
                <a:off x="7153219" y="881203"/>
                <a:ext cx="102012" cy="126940"/>
              </a:xfrm>
              <a:custGeom>
                <a:avLst/>
                <a:gdLst>
                  <a:gd name="connsiteX0" fmla="*/ 0 w 102012"/>
                  <a:gd name="connsiteY0" fmla="*/ 0 h 126940"/>
                  <a:gd name="connsiteX1" fmla="*/ 9525 w 102012"/>
                  <a:gd name="connsiteY1" fmla="*/ 0 h 126940"/>
                  <a:gd name="connsiteX2" fmla="*/ 9525 w 102012"/>
                  <a:gd name="connsiteY2" fmla="*/ 58674 h 126940"/>
                  <a:gd name="connsiteX3" fmla="*/ 92488 w 102012"/>
                  <a:gd name="connsiteY3" fmla="*/ 58674 h 126940"/>
                  <a:gd name="connsiteX4" fmla="*/ 92488 w 102012"/>
                  <a:gd name="connsiteY4" fmla="*/ 0 h 126940"/>
                  <a:gd name="connsiteX5" fmla="*/ 102013 w 102012"/>
                  <a:gd name="connsiteY5" fmla="*/ 0 h 126940"/>
                  <a:gd name="connsiteX6" fmla="*/ 102013 w 102012"/>
                  <a:gd name="connsiteY6" fmla="*/ 126941 h 126940"/>
                  <a:gd name="connsiteX7" fmla="*/ 92488 w 102012"/>
                  <a:gd name="connsiteY7" fmla="*/ 126941 h 126940"/>
                  <a:gd name="connsiteX8" fmla="*/ 92488 w 102012"/>
                  <a:gd name="connsiteY8" fmla="*/ 67429 h 126940"/>
                  <a:gd name="connsiteX9" fmla="*/ 9716 w 102012"/>
                  <a:gd name="connsiteY9" fmla="*/ 67429 h 126940"/>
                  <a:gd name="connsiteX10" fmla="*/ 9716 w 102012"/>
                  <a:gd name="connsiteY10" fmla="*/ 126941 h 126940"/>
                  <a:gd name="connsiteX11" fmla="*/ 191 w 102012"/>
                  <a:gd name="connsiteY11" fmla="*/ 126941 h 1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12" h="126940">
                    <a:moveTo>
                      <a:pt x="0" y="0"/>
                    </a:moveTo>
                    <a:lnTo>
                      <a:pt x="9525" y="0"/>
                    </a:lnTo>
                    <a:lnTo>
                      <a:pt x="9525" y="58674"/>
                    </a:lnTo>
                    <a:lnTo>
                      <a:pt x="92488" y="58674"/>
                    </a:lnTo>
                    <a:lnTo>
                      <a:pt x="92488" y="0"/>
                    </a:lnTo>
                    <a:lnTo>
                      <a:pt x="102013" y="0"/>
                    </a:lnTo>
                    <a:lnTo>
                      <a:pt x="102013" y="126941"/>
                    </a:lnTo>
                    <a:lnTo>
                      <a:pt x="92488" y="126941"/>
                    </a:lnTo>
                    <a:lnTo>
                      <a:pt x="92488" y="67429"/>
                    </a:lnTo>
                    <a:lnTo>
                      <a:pt x="9716" y="67429"/>
                    </a:lnTo>
                    <a:lnTo>
                      <a:pt x="9716" y="126941"/>
                    </a:lnTo>
                    <a:lnTo>
                      <a:pt x="191" y="126941"/>
                    </a:ln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C0C465-8D5A-B541-8CFA-A30C45887CF6}"/>
                  </a:ext>
                </a:extLst>
              </p:cNvPr>
              <p:cNvSpPr/>
              <p:nvPr/>
            </p:nvSpPr>
            <p:spPr>
              <a:xfrm>
                <a:off x="7276292" y="913800"/>
                <a:ext cx="88359" cy="96490"/>
              </a:xfrm>
              <a:custGeom>
                <a:avLst/>
                <a:gdLst>
                  <a:gd name="connsiteX0" fmla="*/ 85 w 88359"/>
                  <a:gd name="connsiteY0" fmla="*/ 48243 h 96490"/>
                  <a:gd name="connsiteX1" fmla="*/ 85 w 88359"/>
                  <a:gd name="connsiteY1" fmla="*/ 48243 h 96490"/>
                  <a:gd name="connsiteX2" fmla="*/ 43788 w 88359"/>
                  <a:gd name="connsiteY2" fmla="*/ 54 h 96490"/>
                  <a:gd name="connsiteX3" fmla="*/ 44948 w 88359"/>
                  <a:gd name="connsiteY3" fmla="*/ 0 h 96490"/>
                  <a:gd name="connsiteX4" fmla="*/ 88287 w 88359"/>
                  <a:gd name="connsiteY4" fmla="*/ 48429 h 96490"/>
                  <a:gd name="connsiteX5" fmla="*/ 88287 w 88359"/>
                  <a:gd name="connsiteY5" fmla="*/ 52062 h 96490"/>
                  <a:gd name="connsiteX6" fmla="*/ 9705 w 88359"/>
                  <a:gd name="connsiteY6" fmla="*/ 52062 h 96490"/>
                  <a:gd name="connsiteX7" fmla="*/ 46662 w 88359"/>
                  <a:gd name="connsiteY7" fmla="*/ 88104 h 96490"/>
                  <a:gd name="connsiteX8" fmla="*/ 79143 w 88359"/>
                  <a:gd name="connsiteY8" fmla="*/ 73575 h 96490"/>
                  <a:gd name="connsiteX9" fmla="*/ 85429 w 88359"/>
                  <a:gd name="connsiteY9" fmla="*/ 79070 h 96490"/>
                  <a:gd name="connsiteX10" fmla="*/ 46662 w 88359"/>
                  <a:gd name="connsiteY10" fmla="*/ 96486 h 96490"/>
                  <a:gd name="connsiteX11" fmla="*/ 26 w 88359"/>
                  <a:gd name="connsiteY11" fmla="*/ 50259 h 96490"/>
                  <a:gd name="connsiteX12" fmla="*/ 85 w 88359"/>
                  <a:gd name="connsiteY12" fmla="*/ 48243 h 96490"/>
                  <a:gd name="connsiteX13" fmla="*/ 78476 w 88359"/>
                  <a:gd name="connsiteY13" fmla="*/ 43680 h 96490"/>
                  <a:gd name="connsiteX14" fmla="*/ 44567 w 88359"/>
                  <a:gd name="connsiteY14" fmla="*/ 7823 h 96490"/>
                  <a:gd name="connsiteX15" fmla="*/ 9705 w 88359"/>
                  <a:gd name="connsiteY15" fmla="*/ 43680 h 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490">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705" y="52062"/>
                    </a:lnTo>
                    <a:cubicBezTo>
                      <a:pt x="10013" y="71877"/>
                      <a:pt x="26395" y="87854"/>
                      <a:pt x="46662" y="88104"/>
                    </a:cubicBezTo>
                    <a:cubicBezTo>
                      <a:pt x="59147" y="88163"/>
                      <a:pt x="71025" y="82850"/>
                      <a:pt x="79143" y="73575"/>
                    </a:cubicBezTo>
                    <a:lnTo>
                      <a:pt x="85429" y="79070"/>
                    </a:lnTo>
                    <a:cubicBezTo>
                      <a:pt x="75840" y="90277"/>
                      <a:pt x="61605" y="96672"/>
                      <a:pt x="46662" y="96486"/>
                    </a:cubicBezTo>
                    <a:cubicBezTo>
                      <a:pt x="20729" y="96313"/>
                      <a:pt x="-151" y="75617"/>
                      <a:pt x="26" y="50259"/>
                    </a:cubicBezTo>
                    <a:cubicBezTo>
                      <a:pt x="31" y="49587"/>
                      <a:pt x="50" y="48915"/>
                      <a:pt x="85" y="48243"/>
                    </a:cubicBezTo>
                    <a:close/>
                    <a:moveTo>
                      <a:pt x="78476" y="43680"/>
                    </a:moveTo>
                    <a:cubicBezTo>
                      <a:pt x="77142" y="25053"/>
                      <a:pt x="66189" y="7823"/>
                      <a:pt x="44567" y="7823"/>
                    </a:cubicBezTo>
                    <a:cubicBezTo>
                      <a:pt x="25046" y="8813"/>
                      <a:pt x="9730" y="24566"/>
                      <a:pt x="9705" y="4368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499AB75-C61C-4E42-A528-CD42971096A0}"/>
                  </a:ext>
                </a:extLst>
              </p:cNvPr>
              <p:cNvSpPr/>
              <p:nvPr/>
            </p:nvSpPr>
            <p:spPr>
              <a:xfrm>
                <a:off x="7374009" y="914699"/>
                <a:ext cx="81603" cy="95601"/>
              </a:xfrm>
              <a:custGeom>
                <a:avLst/>
                <a:gdLst>
                  <a:gd name="connsiteX0" fmla="*/ 0 w 81603"/>
                  <a:gd name="connsiteY0" fmla="*/ 66529 h 95601"/>
                  <a:gd name="connsiteX1" fmla="*/ 0 w 81603"/>
                  <a:gd name="connsiteY1" fmla="*/ 66529 h 95601"/>
                  <a:gd name="connsiteX2" fmla="*/ 41338 w 81603"/>
                  <a:gd name="connsiteY2" fmla="*/ 36447 h 95601"/>
                  <a:gd name="connsiteX3" fmla="*/ 72676 w 81603"/>
                  <a:gd name="connsiteY3" fmla="*/ 40452 h 95601"/>
                  <a:gd name="connsiteX4" fmla="*/ 72676 w 81603"/>
                  <a:gd name="connsiteY4" fmla="*/ 36447 h 95601"/>
                  <a:gd name="connsiteX5" fmla="*/ 41529 w 81603"/>
                  <a:gd name="connsiteY5" fmla="*/ 8507 h 95601"/>
                  <a:gd name="connsiteX6" fmla="*/ 11906 w 81603"/>
                  <a:gd name="connsiteY6" fmla="*/ 15865 h 95601"/>
                  <a:gd name="connsiteX7" fmla="*/ 8573 w 81603"/>
                  <a:gd name="connsiteY7" fmla="*/ 8135 h 95601"/>
                  <a:gd name="connsiteX8" fmla="*/ 42100 w 81603"/>
                  <a:gd name="connsiteY8" fmla="*/ 125 h 95601"/>
                  <a:gd name="connsiteX9" fmla="*/ 72009 w 81603"/>
                  <a:gd name="connsiteY9" fmla="*/ 9625 h 95601"/>
                  <a:gd name="connsiteX10" fmla="*/ 81534 w 81603"/>
                  <a:gd name="connsiteY10" fmla="*/ 35702 h 95601"/>
                  <a:gd name="connsiteX11" fmla="*/ 81534 w 81603"/>
                  <a:gd name="connsiteY11" fmla="*/ 93445 h 95601"/>
                  <a:gd name="connsiteX12" fmla="*/ 72771 w 81603"/>
                  <a:gd name="connsiteY12" fmla="*/ 93445 h 95601"/>
                  <a:gd name="connsiteX13" fmla="*/ 72771 w 81603"/>
                  <a:gd name="connsiteY13" fmla="*/ 77985 h 95601"/>
                  <a:gd name="connsiteX14" fmla="*/ 36671 w 81603"/>
                  <a:gd name="connsiteY14" fmla="*/ 95587 h 95601"/>
                  <a:gd name="connsiteX15" fmla="*/ 0 w 81603"/>
                  <a:gd name="connsiteY15" fmla="*/ 66529 h 95601"/>
                  <a:gd name="connsiteX16" fmla="*/ 72771 w 81603"/>
                  <a:gd name="connsiteY16" fmla="*/ 58706 h 95601"/>
                  <a:gd name="connsiteX17" fmla="*/ 72771 w 81603"/>
                  <a:gd name="connsiteY17" fmla="*/ 48275 h 95601"/>
                  <a:gd name="connsiteX18" fmla="*/ 40767 w 81603"/>
                  <a:gd name="connsiteY18" fmla="*/ 44084 h 95601"/>
                  <a:gd name="connsiteX19" fmla="*/ 9620 w 81603"/>
                  <a:gd name="connsiteY19" fmla="*/ 65598 h 95601"/>
                  <a:gd name="connsiteX20" fmla="*/ 9620 w 81603"/>
                  <a:gd name="connsiteY20" fmla="*/ 65598 h 95601"/>
                  <a:gd name="connsiteX21" fmla="*/ 37052 w 81603"/>
                  <a:gd name="connsiteY21" fmla="*/ 86832 h 95601"/>
                  <a:gd name="connsiteX22" fmla="*/ 72771 w 81603"/>
                  <a:gd name="connsiteY22" fmla="*/ 58706 h 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03" h="95601">
                    <a:moveTo>
                      <a:pt x="0" y="66529"/>
                    </a:moveTo>
                    <a:lnTo>
                      <a:pt x="0" y="66529"/>
                    </a:lnTo>
                    <a:cubicBezTo>
                      <a:pt x="0" y="47344"/>
                      <a:pt x="16859" y="36447"/>
                      <a:pt x="41338" y="36447"/>
                    </a:cubicBezTo>
                    <a:cubicBezTo>
                      <a:pt x="51924" y="36357"/>
                      <a:pt x="62470" y="37705"/>
                      <a:pt x="72676" y="40452"/>
                    </a:cubicBezTo>
                    <a:lnTo>
                      <a:pt x="72676" y="36447"/>
                    </a:lnTo>
                    <a:cubicBezTo>
                      <a:pt x="72676" y="17820"/>
                      <a:pt x="61055" y="8507"/>
                      <a:pt x="41529" y="8507"/>
                    </a:cubicBezTo>
                    <a:cubicBezTo>
                      <a:pt x="31192" y="8585"/>
                      <a:pt x="21028" y="11109"/>
                      <a:pt x="11906" y="15865"/>
                    </a:cubicBezTo>
                    <a:lnTo>
                      <a:pt x="8573" y="8135"/>
                    </a:lnTo>
                    <a:cubicBezTo>
                      <a:pt x="18965" y="2967"/>
                      <a:pt x="30442" y="226"/>
                      <a:pt x="42100" y="125"/>
                    </a:cubicBezTo>
                    <a:cubicBezTo>
                      <a:pt x="52964" y="-715"/>
                      <a:pt x="63724" y="2702"/>
                      <a:pt x="72009" y="9625"/>
                    </a:cubicBezTo>
                    <a:cubicBezTo>
                      <a:pt x="78703" y="16674"/>
                      <a:pt x="82147" y="26101"/>
                      <a:pt x="81534" y="35702"/>
                    </a:cubicBezTo>
                    <a:lnTo>
                      <a:pt x="81534" y="93445"/>
                    </a:lnTo>
                    <a:lnTo>
                      <a:pt x="72771" y="93445"/>
                    </a:lnTo>
                    <a:lnTo>
                      <a:pt x="72771" y="77985"/>
                    </a:lnTo>
                    <a:cubicBezTo>
                      <a:pt x="64479" y="89355"/>
                      <a:pt x="50949" y="95952"/>
                      <a:pt x="36671" y="95587"/>
                    </a:cubicBezTo>
                    <a:cubicBezTo>
                      <a:pt x="18955" y="95587"/>
                      <a:pt x="0" y="85715"/>
                      <a:pt x="0" y="66529"/>
                    </a:cubicBezTo>
                    <a:close/>
                    <a:moveTo>
                      <a:pt x="72771" y="58706"/>
                    </a:moveTo>
                    <a:lnTo>
                      <a:pt x="72771" y="48275"/>
                    </a:lnTo>
                    <a:cubicBezTo>
                      <a:pt x="62340" y="45496"/>
                      <a:pt x="51578" y="44086"/>
                      <a:pt x="40767" y="44084"/>
                    </a:cubicBezTo>
                    <a:cubicBezTo>
                      <a:pt x="20669" y="44084"/>
                      <a:pt x="9620" y="52745"/>
                      <a:pt x="9620" y="65598"/>
                    </a:cubicBezTo>
                    <a:lnTo>
                      <a:pt x="9620" y="65598"/>
                    </a:lnTo>
                    <a:cubicBezTo>
                      <a:pt x="9620" y="79009"/>
                      <a:pt x="22574" y="86832"/>
                      <a:pt x="37052" y="86832"/>
                    </a:cubicBezTo>
                    <a:cubicBezTo>
                      <a:pt x="56388" y="87205"/>
                      <a:pt x="72771" y="75563"/>
                      <a:pt x="72771" y="58706"/>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F6D8A20-FEB3-134A-85B9-20EEEDDE6A5F}"/>
                  </a:ext>
                </a:extLst>
              </p:cNvPr>
              <p:cNvSpPr/>
              <p:nvPr/>
            </p:nvSpPr>
            <p:spPr>
              <a:xfrm>
                <a:off x="7478974" y="913986"/>
                <a:ext cx="51435" cy="94158"/>
              </a:xfrm>
              <a:custGeom>
                <a:avLst/>
                <a:gdLst>
                  <a:gd name="connsiteX0" fmla="*/ 0 w 51435"/>
                  <a:gd name="connsiteY0" fmla="*/ 1677 h 94158"/>
                  <a:gd name="connsiteX1" fmla="*/ 9525 w 51435"/>
                  <a:gd name="connsiteY1" fmla="*/ 1677 h 94158"/>
                  <a:gd name="connsiteX2" fmla="*/ 9525 w 51435"/>
                  <a:gd name="connsiteY2" fmla="*/ 27940 h 94158"/>
                  <a:gd name="connsiteX3" fmla="*/ 51435 w 51435"/>
                  <a:gd name="connsiteY3" fmla="*/ 0 h 94158"/>
                  <a:gd name="connsiteX4" fmla="*/ 51435 w 51435"/>
                  <a:gd name="connsiteY4" fmla="*/ 10338 h 94158"/>
                  <a:gd name="connsiteX5" fmla="*/ 50483 w 51435"/>
                  <a:gd name="connsiteY5" fmla="*/ 10338 h 94158"/>
                  <a:gd name="connsiteX6" fmla="*/ 9525 w 51435"/>
                  <a:gd name="connsiteY6" fmla="*/ 56905 h 94158"/>
                  <a:gd name="connsiteX7" fmla="*/ 9525 w 51435"/>
                  <a:gd name="connsiteY7" fmla="*/ 94158 h 94158"/>
                  <a:gd name="connsiteX8" fmla="*/ 0 w 51435"/>
                  <a:gd name="connsiteY8" fmla="*/ 94158 h 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94158">
                    <a:moveTo>
                      <a:pt x="0" y="1677"/>
                    </a:moveTo>
                    <a:lnTo>
                      <a:pt x="9525" y="1677"/>
                    </a:lnTo>
                    <a:lnTo>
                      <a:pt x="9525" y="27940"/>
                    </a:lnTo>
                    <a:cubicBezTo>
                      <a:pt x="16231" y="11040"/>
                      <a:pt x="32896" y="-70"/>
                      <a:pt x="51435" y="0"/>
                    </a:cubicBezTo>
                    <a:lnTo>
                      <a:pt x="51435" y="10338"/>
                    </a:lnTo>
                    <a:lnTo>
                      <a:pt x="50483" y="10338"/>
                    </a:lnTo>
                    <a:cubicBezTo>
                      <a:pt x="28670" y="10338"/>
                      <a:pt x="9525" y="26450"/>
                      <a:pt x="9525" y="56905"/>
                    </a:cubicBezTo>
                    <a:lnTo>
                      <a:pt x="9525" y="94158"/>
                    </a:lnTo>
                    <a:lnTo>
                      <a:pt x="0" y="94158"/>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A2663D-DF1C-124B-97F2-0F314C89C267}"/>
                  </a:ext>
                </a:extLst>
              </p:cNvPr>
              <p:cNvSpPr/>
              <p:nvPr/>
            </p:nvSpPr>
            <p:spPr>
              <a:xfrm>
                <a:off x="7539744" y="886046"/>
                <a:ext cx="56387" cy="123870"/>
              </a:xfrm>
              <a:custGeom>
                <a:avLst/>
                <a:gdLst>
                  <a:gd name="connsiteX0" fmla="*/ 13716 w 56387"/>
                  <a:gd name="connsiteY0" fmla="*/ 98256 h 123870"/>
                  <a:gd name="connsiteX1" fmla="*/ 13716 w 56387"/>
                  <a:gd name="connsiteY1" fmla="*/ 37719 h 123870"/>
                  <a:gd name="connsiteX2" fmla="*/ 0 w 56387"/>
                  <a:gd name="connsiteY2" fmla="*/ 37719 h 123870"/>
                  <a:gd name="connsiteX3" fmla="*/ 0 w 56387"/>
                  <a:gd name="connsiteY3" fmla="*/ 29616 h 123870"/>
                  <a:gd name="connsiteX4" fmla="*/ 13716 w 56387"/>
                  <a:gd name="connsiteY4" fmla="*/ 29616 h 123870"/>
                  <a:gd name="connsiteX5" fmla="*/ 13716 w 56387"/>
                  <a:gd name="connsiteY5" fmla="*/ 0 h 123870"/>
                  <a:gd name="connsiteX6" fmla="*/ 23241 w 56387"/>
                  <a:gd name="connsiteY6" fmla="*/ 0 h 123870"/>
                  <a:gd name="connsiteX7" fmla="*/ 23241 w 56387"/>
                  <a:gd name="connsiteY7" fmla="*/ 29616 h 123870"/>
                  <a:gd name="connsiteX8" fmla="*/ 56388 w 56387"/>
                  <a:gd name="connsiteY8" fmla="*/ 29616 h 123870"/>
                  <a:gd name="connsiteX9" fmla="*/ 56388 w 56387"/>
                  <a:gd name="connsiteY9" fmla="*/ 37719 h 123870"/>
                  <a:gd name="connsiteX10" fmla="*/ 23241 w 56387"/>
                  <a:gd name="connsiteY10" fmla="*/ 37719 h 123870"/>
                  <a:gd name="connsiteX11" fmla="*/ 23241 w 56387"/>
                  <a:gd name="connsiteY11" fmla="*/ 97417 h 123870"/>
                  <a:gd name="connsiteX12" fmla="*/ 37561 w 56387"/>
                  <a:gd name="connsiteY12" fmla="*/ 115393 h 123870"/>
                  <a:gd name="connsiteX13" fmla="*/ 42291 w 56387"/>
                  <a:gd name="connsiteY13" fmla="*/ 115299 h 123870"/>
                  <a:gd name="connsiteX14" fmla="*/ 56197 w 56387"/>
                  <a:gd name="connsiteY14" fmla="*/ 112039 h 123870"/>
                  <a:gd name="connsiteX15" fmla="*/ 56198 w 56387"/>
                  <a:gd name="connsiteY15" fmla="*/ 120421 h 123870"/>
                  <a:gd name="connsiteX16" fmla="*/ 40862 w 56387"/>
                  <a:gd name="connsiteY16" fmla="*/ 123681 h 123870"/>
                  <a:gd name="connsiteX17" fmla="*/ 13824 w 56387"/>
                  <a:gd name="connsiteY17" fmla="*/ 103180 h 123870"/>
                  <a:gd name="connsiteX18" fmla="*/ 13716 w 56387"/>
                  <a:gd name="connsiteY18" fmla="*/ 98256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87" h="123870">
                    <a:moveTo>
                      <a:pt x="13716" y="98256"/>
                    </a:moveTo>
                    <a:lnTo>
                      <a:pt x="13716" y="37719"/>
                    </a:lnTo>
                    <a:lnTo>
                      <a:pt x="0" y="37719"/>
                    </a:lnTo>
                    <a:lnTo>
                      <a:pt x="0" y="29616"/>
                    </a:lnTo>
                    <a:lnTo>
                      <a:pt x="13716" y="29616"/>
                    </a:lnTo>
                    <a:lnTo>
                      <a:pt x="13716" y="0"/>
                    </a:lnTo>
                    <a:lnTo>
                      <a:pt x="23241" y="0"/>
                    </a:lnTo>
                    <a:lnTo>
                      <a:pt x="23241" y="29616"/>
                    </a:lnTo>
                    <a:lnTo>
                      <a:pt x="56388" y="29616"/>
                    </a:lnTo>
                    <a:lnTo>
                      <a:pt x="56388" y="37719"/>
                    </a:lnTo>
                    <a:lnTo>
                      <a:pt x="23241" y="37719"/>
                    </a:lnTo>
                    <a:lnTo>
                      <a:pt x="23241" y="97417"/>
                    </a:lnTo>
                    <a:cubicBezTo>
                      <a:pt x="22119" y="106248"/>
                      <a:pt x="28530" y="114296"/>
                      <a:pt x="37561" y="115393"/>
                    </a:cubicBezTo>
                    <a:cubicBezTo>
                      <a:pt x="39134" y="115585"/>
                      <a:pt x="40727" y="115553"/>
                      <a:pt x="42291" y="115299"/>
                    </a:cubicBezTo>
                    <a:cubicBezTo>
                      <a:pt x="47119" y="115258"/>
                      <a:pt x="51875" y="114144"/>
                      <a:pt x="56197" y="112039"/>
                    </a:cubicBezTo>
                    <a:lnTo>
                      <a:pt x="56198" y="120421"/>
                    </a:lnTo>
                    <a:cubicBezTo>
                      <a:pt x="51406" y="122633"/>
                      <a:pt x="46161" y="123748"/>
                      <a:pt x="40862" y="123681"/>
                    </a:cubicBezTo>
                    <a:cubicBezTo>
                      <a:pt x="27606" y="125320"/>
                      <a:pt x="15501" y="116142"/>
                      <a:pt x="13824" y="103180"/>
                    </a:cubicBezTo>
                    <a:cubicBezTo>
                      <a:pt x="13613" y="101547"/>
                      <a:pt x="13577" y="99896"/>
                      <a:pt x="13716" y="98256"/>
                    </a:cubicBez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484EAEF-B9E2-F341-B609-A993686F789A}"/>
                  </a:ext>
                </a:extLst>
              </p:cNvPr>
              <p:cNvSpPr/>
              <p:nvPr/>
            </p:nvSpPr>
            <p:spPr>
              <a:xfrm>
                <a:off x="7605180" y="914359"/>
                <a:ext cx="71437" cy="95089"/>
              </a:xfrm>
              <a:custGeom>
                <a:avLst/>
                <a:gdLst>
                  <a:gd name="connsiteX0" fmla="*/ 0 w 71437"/>
                  <a:gd name="connsiteY0" fmla="*/ 82144 h 95089"/>
                  <a:gd name="connsiteX1" fmla="*/ 5429 w 71437"/>
                  <a:gd name="connsiteY1" fmla="*/ 75065 h 95089"/>
                  <a:gd name="connsiteX2" fmla="*/ 39338 w 71437"/>
                  <a:gd name="connsiteY2" fmla="*/ 87173 h 95089"/>
                  <a:gd name="connsiteX3" fmla="*/ 62103 w 71437"/>
                  <a:gd name="connsiteY3" fmla="*/ 69571 h 95089"/>
                  <a:gd name="connsiteX4" fmla="*/ 62103 w 71437"/>
                  <a:gd name="connsiteY4" fmla="*/ 69571 h 95089"/>
                  <a:gd name="connsiteX5" fmla="*/ 37148 w 71437"/>
                  <a:gd name="connsiteY5" fmla="*/ 50944 h 95089"/>
                  <a:gd name="connsiteX6" fmla="*/ 4667 w 71437"/>
                  <a:gd name="connsiteY6" fmla="*/ 25612 h 95089"/>
                  <a:gd name="connsiteX7" fmla="*/ 4667 w 71437"/>
                  <a:gd name="connsiteY7" fmla="*/ 25612 h 95089"/>
                  <a:gd name="connsiteX8" fmla="*/ 35814 w 71437"/>
                  <a:gd name="connsiteY8" fmla="*/ 0 h 95089"/>
                  <a:gd name="connsiteX9" fmla="*/ 69342 w 71437"/>
                  <a:gd name="connsiteY9" fmla="*/ 9965 h 95089"/>
                  <a:gd name="connsiteX10" fmla="*/ 64580 w 71437"/>
                  <a:gd name="connsiteY10" fmla="*/ 17416 h 95089"/>
                  <a:gd name="connsiteX11" fmla="*/ 35433 w 71437"/>
                  <a:gd name="connsiteY11" fmla="*/ 8103 h 95089"/>
                  <a:gd name="connsiteX12" fmla="*/ 13906 w 71437"/>
                  <a:gd name="connsiteY12" fmla="*/ 24215 h 95089"/>
                  <a:gd name="connsiteX13" fmla="*/ 13906 w 71437"/>
                  <a:gd name="connsiteY13" fmla="*/ 24215 h 95089"/>
                  <a:gd name="connsiteX14" fmla="*/ 40291 w 71437"/>
                  <a:gd name="connsiteY14" fmla="*/ 42096 h 95089"/>
                  <a:gd name="connsiteX15" fmla="*/ 71438 w 71437"/>
                  <a:gd name="connsiteY15" fmla="*/ 68080 h 95089"/>
                  <a:gd name="connsiteX16" fmla="*/ 71438 w 71437"/>
                  <a:gd name="connsiteY16" fmla="*/ 68080 h 95089"/>
                  <a:gd name="connsiteX17" fmla="*/ 38767 w 71437"/>
                  <a:gd name="connsiteY17" fmla="*/ 95089 h 95089"/>
                  <a:gd name="connsiteX18" fmla="*/ 0 w 71437"/>
                  <a:gd name="connsiteY18" fmla="*/ 82144 h 9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 h="95089">
                    <a:moveTo>
                      <a:pt x="0" y="82144"/>
                    </a:moveTo>
                    <a:lnTo>
                      <a:pt x="5429" y="75065"/>
                    </a:lnTo>
                    <a:cubicBezTo>
                      <a:pt x="15052" y="82656"/>
                      <a:pt x="26977" y="86914"/>
                      <a:pt x="39338" y="87173"/>
                    </a:cubicBezTo>
                    <a:cubicBezTo>
                      <a:pt x="52102" y="87173"/>
                      <a:pt x="62103" y="80281"/>
                      <a:pt x="62103" y="69571"/>
                    </a:cubicBezTo>
                    <a:lnTo>
                      <a:pt x="62103" y="69571"/>
                    </a:lnTo>
                    <a:cubicBezTo>
                      <a:pt x="62103" y="58767"/>
                      <a:pt x="50292" y="54762"/>
                      <a:pt x="37148" y="50944"/>
                    </a:cubicBezTo>
                    <a:cubicBezTo>
                      <a:pt x="21717" y="46567"/>
                      <a:pt x="4667" y="42096"/>
                      <a:pt x="4667" y="25612"/>
                    </a:cubicBezTo>
                    <a:lnTo>
                      <a:pt x="4667" y="25612"/>
                    </a:lnTo>
                    <a:cubicBezTo>
                      <a:pt x="4667" y="10710"/>
                      <a:pt x="17431" y="0"/>
                      <a:pt x="35814" y="0"/>
                    </a:cubicBezTo>
                    <a:cubicBezTo>
                      <a:pt x="47723" y="193"/>
                      <a:pt x="59338" y="3645"/>
                      <a:pt x="69342" y="9965"/>
                    </a:cubicBezTo>
                    <a:lnTo>
                      <a:pt x="64580" y="17416"/>
                    </a:lnTo>
                    <a:cubicBezTo>
                      <a:pt x="55967" y="11666"/>
                      <a:pt x="45856" y="8435"/>
                      <a:pt x="35433" y="8103"/>
                    </a:cubicBezTo>
                    <a:cubicBezTo>
                      <a:pt x="22479" y="8103"/>
                      <a:pt x="13906" y="14994"/>
                      <a:pt x="13906" y="24215"/>
                    </a:cubicBezTo>
                    <a:lnTo>
                      <a:pt x="13906" y="24215"/>
                    </a:lnTo>
                    <a:cubicBezTo>
                      <a:pt x="13906" y="34552"/>
                      <a:pt x="26765" y="38371"/>
                      <a:pt x="40291" y="42096"/>
                    </a:cubicBezTo>
                    <a:cubicBezTo>
                      <a:pt x="55435" y="46287"/>
                      <a:pt x="71438" y="51410"/>
                      <a:pt x="71438" y="68080"/>
                    </a:cubicBezTo>
                    <a:lnTo>
                      <a:pt x="71438" y="68080"/>
                    </a:lnTo>
                    <a:cubicBezTo>
                      <a:pt x="71438" y="84565"/>
                      <a:pt x="56960" y="95089"/>
                      <a:pt x="38767" y="95089"/>
                    </a:cubicBezTo>
                    <a:cubicBezTo>
                      <a:pt x="24757" y="94962"/>
                      <a:pt x="11163" y="90422"/>
                      <a:pt x="0" y="82144"/>
                    </a:cubicBezTo>
                    <a:close/>
                  </a:path>
                </a:pathLst>
              </a:custGeom>
              <a:grp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94BE8F4-1F8F-1B4D-AB96-2AB15A0D4797}"/>
                  </a:ext>
                </a:extLst>
              </p:cNvPr>
              <p:cNvSpPr/>
              <p:nvPr/>
            </p:nvSpPr>
            <p:spPr>
              <a:xfrm>
                <a:off x="7749294" y="879542"/>
                <a:ext cx="114014" cy="130837"/>
              </a:xfrm>
              <a:custGeom>
                <a:avLst/>
                <a:gdLst>
                  <a:gd name="connsiteX0" fmla="*/ 83725 w 114014"/>
                  <a:gd name="connsiteY0" fmla="*/ 108392 h 130837"/>
                  <a:gd name="connsiteX1" fmla="*/ 39815 w 114014"/>
                  <a:gd name="connsiteY1" fmla="*/ 130372 h 130837"/>
                  <a:gd name="connsiteX2" fmla="*/ 122 w 114014"/>
                  <a:gd name="connsiteY2" fmla="*/ 97532 h 130837"/>
                  <a:gd name="connsiteX3" fmla="*/ 0 w 114014"/>
                  <a:gd name="connsiteY3" fmla="*/ 95167 h 130837"/>
                  <a:gd name="connsiteX4" fmla="*/ 0 w 114014"/>
                  <a:gd name="connsiteY4" fmla="*/ 95167 h 130837"/>
                  <a:gd name="connsiteX5" fmla="*/ 33528 w 114014"/>
                  <a:gd name="connsiteY5" fmla="*/ 57914 h 130837"/>
                  <a:gd name="connsiteX6" fmla="*/ 19050 w 114014"/>
                  <a:gd name="connsiteY6" fmla="*/ 28950 h 130837"/>
                  <a:gd name="connsiteX7" fmla="*/ 19050 w 114014"/>
                  <a:gd name="connsiteY7" fmla="*/ 28950 h 130837"/>
                  <a:gd name="connsiteX8" fmla="*/ 50014 w 114014"/>
                  <a:gd name="connsiteY8" fmla="*/ 8 h 130837"/>
                  <a:gd name="connsiteX9" fmla="*/ 51530 w 114014"/>
                  <a:gd name="connsiteY9" fmla="*/ 78 h 130837"/>
                  <a:gd name="connsiteX10" fmla="*/ 81317 w 114014"/>
                  <a:gd name="connsiteY10" fmla="*/ 26781 h 130837"/>
                  <a:gd name="connsiteX11" fmla="*/ 81344 w 114014"/>
                  <a:gd name="connsiteY11" fmla="*/ 28018 h 130837"/>
                  <a:gd name="connsiteX12" fmla="*/ 81344 w 114014"/>
                  <a:gd name="connsiteY12" fmla="*/ 28018 h 130837"/>
                  <a:gd name="connsiteX13" fmla="*/ 49435 w 114014"/>
                  <a:gd name="connsiteY13" fmla="*/ 60894 h 130837"/>
                  <a:gd name="connsiteX14" fmla="*/ 83534 w 114014"/>
                  <a:gd name="connsiteY14" fmla="*/ 95074 h 130837"/>
                  <a:gd name="connsiteX15" fmla="*/ 100489 w 114014"/>
                  <a:gd name="connsiteY15" fmla="*/ 63409 h 130837"/>
                  <a:gd name="connsiteX16" fmla="*/ 109156 w 114014"/>
                  <a:gd name="connsiteY16" fmla="*/ 66855 h 130837"/>
                  <a:gd name="connsiteX17" fmla="*/ 90106 w 114014"/>
                  <a:gd name="connsiteY17" fmla="*/ 100569 h 130837"/>
                  <a:gd name="connsiteX18" fmla="*/ 114014 w 114014"/>
                  <a:gd name="connsiteY18" fmla="*/ 124691 h 130837"/>
                  <a:gd name="connsiteX19" fmla="*/ 106394 w 114014"/>
                  <a:gd name="connsiteY19" fmla="*/ 130837 h 130837"/>
                  <a:gd name="connsiteX20" fmla="*/ 77629 w 114014"/>
                  <a:gd name="connsiteY20" fmla="*/ 102246 h 130837"/>
                  <a:gd name="connsiteX21" fmla="*/ 39529 w 114014"/>
                  <a:gd name="connsiteY21" fmla="*/ 63502 h 130837"/>
                  <a:gd name="connsiteX22" fmla="*/ 9906 w 114014"/>
                  <a:gd name="connsiteY22" fmla="*/ 94422 h 130837"/>
                  <a:gd name="connsiteX23" fmla="*/ 9906 w 114014"/>
                  <a:gd name="connsiteY23" fmla="*/ 94422 h 130837"/>
                  <a:gd name="connsiteX24" fmla="*/ 38608 w 114014"/>
                  <a:gd name="connsiteY24" fmla="*/ 122238 h 130837"/>
                  <a:gd name="connsiteX25" fmla="*/ 40386 w 114014"/>
                  <a:gd name="connsiteY25" fmla="*/ 122176 h 130837"/>
                  <a:gd name="connsiteX26" fmla="*/ 77629 w 114014"/>
                  <a:gd name="connsiteY26" fmla="*/ 102246 h 130837"/>
                  <a:gd name="connsiteX27" fmla="*/ 71723 w 114014"/>
                  <a:gd name="connsiteY27" fmla="*/ 27739 h 130837"/>
                  <a:gd name="connsiteX28" fmla="*/ 71723 w 114014"/>
                  <a:gd name="connsiteY28" fmla="*/ 27739 h 130837"/>
                  <a:gd name="connsiteX29" fmla="*/ 52016 w 114014"/>
                  <a:gd name="connsiteY29" fmla="*/ 7531 h 130837"/>
                  <a:gd name="connsiteX30" fmla="*/ 51149 w 114014"/>
                  <a:gd name="connsiteY30" fmla="*/ 7529 h 130837"/>
                  <a:gd name="connsiteX31" fmla="*/ 28705 w 114014"/>
                  <a:gd name="connsiteY31" fmla="*/ 27050 h 130837"/>
                  <a:gd name="connsiteX32" fmla="*/ 28670 w 114014"/>
                  <a:gd name="connsiteY32" fmla="*/ 28018 h 130837"/>
                  <a:gd name="connsiteX33" fmla="*/ 28670 w 114014"/>
                  <a:gd name="connsiteY33" fmla="*/ 28018 h 130837"/>
                  <a:gd name="connsiteX34" fmla="*/ 43720 w 114014"/>
                  <a:gd name="connsiteY34" fmla="*/ 54096 h 130837"/>
                  <a:gd name="connsiteX35" fmla="*/ 71723 w 114014"/>
                  <a:gd name="connsiteY35" fmla="*/ 27739 h 1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14" h="130837">
                    <a:moveTo>
                      <a:pt x="83725" y="108392"/>
                    </a:moveTo>
                    <a:cubicBezTo>
                      <a:pt x="73306" y="121911"/>
                      <a:pt x="57123" y="130012"/>
                      <a:pt x="39815" y="130372"/>
                    </a:cubicBezTo>
                    <a:cubicBezTo>
                      <a:pt x="19579" y="132021"/>
                      <a:pt x="1808" y="117318"/>
                      <a:pt x="122" y="97532"/>
                    </a:cubicBezTo>
                    <a:cubicBezTo>
                      <a:pt x="54" y="96745"/>
                      <a:pt x="14" y="95957"/>
                      <a:pt x="0" y="95167"/>
                    </a:cubicBezTo>
                    <a:lnTo>
                      <a:pt x="0" y="95167"/>
                    </a:lnTo>
                    <a:cubicBezTo>
                      <a:pt x="0" y="78124"/>
                      <a:pt x="12382" y="65644"/>
                      <a:pt x="33528" y="57914"/>
                    </a:cubicBezTo>
                    <a:cubicBezTo>
                      <a:pt x="24937" y="50539"/>
                      <a:pt x="19723" y="40108"/>
                      <a:pt x="19050" y="28950"/>
                    </a:cubicBezTo>
                    <a:lnTo>
                      <a:pt x="19050" y="28950"/>
                    </a:lnTo>
                    <a:cubicBezTo>
                      <a:pt x="19427" y="12597"/>
                      <a:pt x="33290" y="-361"/>
                      <a:pt x="50014" y="8"/>
                    </a:cubicBezTo>
                    <a:cubicBezTo>
                      <a:pt x="50520" y="19"/>
                      <a:pt x="51026" y="42"/>
                      <a:pt x="51530" y="78"/>
                    </a:cubicBezTo>
                    <a:cubicBezTo>
                      <a:pt x="67297" y="-590"/>
                      <a:pt x="80633" y="11365"/>
                      <a:pt x="81317" y="26781"/>
                    </a:cubicBezTo>
                    <a:cubicBezTo>
                      <a:pt x="81335" y="27193"/>
                      <a:pt x="81344" y="27606"/>
                      <a:pt x="81344" y="28018"/>
                    </a:cubicBezTo>
                    <a:lnTo>
                      <a:pt x="81344" y="28018"/>
                    </a:lnTo>
                    <a:cubicBezTo>
                      <a:pt x="81344" y="43851"/>
                      <a:pt x="69342" y="54096"/>
                      <a:pt x="49435" y="60894"/>
                    </a:cubicBezTo>
                    <a:lnTo>
                      <a:pt x="83534" y="95074"/>
                    </a:lnTo>
                    <a:cubicBezTo>
                      <a:pt x="90380" y="85173"/>
                      <a:pt x="96067" y="74551"/>
                      <a:pt x="100489" y="63409"/>
                    </a:cubicBezTo>
                    <a:lnTo>
                      <a:pt x="109156" y="66855"/>
                    </a:lnTo>
                    <a:cubicBezTo>
                      <a:pt x="104115" y="78753"/>
                      <a:pt x="97725" y="90062"/>
                      <a:pt x="90106" y="100569"/>
                    </a:cubicBezTo>
                    <a:lnTo>
                      <a:pt x="114014" y="124691"/>
                    </a:lnTo>
                    <a:lnTo>
                      <a:pt x="106394" y="130837"/>
                    </a:lnTo>
                    <a:close/>
                    <a:moveTo>
                      <a:pt x="77629" y="102246"/>
                    </a:moveTo>
                    <a:lnTo>
                      <a:pt x="39529" y="63502"/>
                    </a:lnTo>
                    <a:cubicBezTo>
                      <a:pt x="18955" y="70301"/>
                      <a:pt x="9906" y="82129"/>
                      <a:pt x="9906" y="94422"/>
                    </a:cubicBezTo>
                    <a:lnTo>
                      <a:pt x="9906" y="94422"/>
                    </a:lnTo>
                    <a:cubicBezTo>
                      <a:pt x="9976" y="109853"/>
                      <a:pt x="22826" y="122307"/>
                      <a:pt x="38608" y="122238"/>
                    </a:cubicBezTo>
                    <a:cubicBezTo>
                      <a:pt x="39201" y="122235"/>
                      <a:pt x="39794" y="122215"/>
                      <a:pt x="40386" y="122176"/>
                    </a:cubicBezTo>
                    <a:cubicBezTo>
                      <a:pt x="55215" y="121284"/>
                      <a:pt x="68867" y="113978"/>
                      <a:pt x="77629" y="102246"/>
                    </a:cubicBezTo>
                    <a:close/>
                    <a:moveTo>
                      <a:pt x="71723" y="27739"/>
                    </a:moveTo>
                    <a:lnTo>
                      <a:pt x="71723" y="27739"/>
                    </a:lnTo>
                    <a:cubicBezTo>
                      <a:pt x="71988" y="16837"/>
                      <a:pt x="63165" y="7790"/>
                      <a:pt x="52016" y="7531"/>
                    </a:cubicBezTo>
                    <a:cubicBezTo>
                      <a:pt x="51727" y="7524"/>
                      <a:pt x="51438" y="7524"/>
                      <a:pt x="51149" y="7529"/>
                    </a:cubicBezTo>
                    <a:cubicBezTo>
                      <a:pt x="39438" y="6859"/>
                      <a:pt x="29390" y="15599"/>
                      <a:pt x="28705" y="27050"/>
                    </a:cubicBezTo>
                    <a:cubicBezTo>
                      <a:pt x="28686" y="27373"/>
                      <a:pt x="28674" y="27695"/>
                      <a:pt x="28670" y="28018"/>
                    </a:cubicBezTo>
                    <a:lnTo>
                      <a:pt x="28670" y="28018"/>
                    </a:lnTo>
                    <a:cubicBezTo>
                      <a:pt x="28670" y="36028"/>
                      <a:pt x="32194" y="42175"/>
                      <a:pt x="43720" y="54096"/>
                    </a:cubicBezTo>
                    <a:cubicBezTo>
                      <a:pt x="62294" y="48601"/>
                      <a:pt x="71723" y="39753"/>
                      <a:pt x="71723" y="27739"/>
                    </a:cubicBezTo>
                    <a:close/>
                  </a:path>
                </a:pathLst>
              </a:custGeom>
              <a:grp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A179BEF-D35B-4543-B3C8-B34DCBFCB9A3}"/>
                  </a:ext>
                </a:extLst>
              </p:cNvPr>
              <p:cNvSpPr/>
              <p:nvPr/>
            </p:nvSpPr>
            <p:spPr>
              <a:xfrm>
                <a:off x="7926459" y="879653"/>
                <a:ext cx="96012" cy="129819"/>
              </a:xfrm>
              <a:custGeom>
                <a:avLst/>
                <a:gdLst>
                  <a:gd name="connsiteX0" fmla="*/ 0 w 96012"/>
                  <a:gd name="connsiteY0" fmla="*/ 109865 h 129819"/>
                  <a:gd name="connsiteX1" fmla="*/ 6287 w 96012"/>
                  <a:gd name="connsiteY1" fmla="*/ 102787 h 129819"/>
                  <a:gd name="connsiteX2" fmla="*/ 52864 w 96012"/>
                  <a:gd name="connsiteY2" fmla="*/ 121413 h 129819"/>
                  <a:gd name="connsiteX3" fmla="*/ 85630 w 96012"/>
                  <a:gd name="connsiteY3" fmla="*/ 96267 h 129819"/>
                  <a:gd name="connsiteX4" fmla="*/ 85630 w 96012"/>
                  <a:gd name="connsiteY4" fmla="*/ 96267 h 129819"/>
                  <a:gd name="connsiteX5" fmla="*/ 48958 w 96012"/>
                  <a:gd name="connsiteY5" fmla="*/ 69259 h 129819"/>
                  <a:gd name="connsiteX6" fmla="*/ 5239 w 96012"/>
                  <a:gd name="connsiteY6" fmla="*/ 33495 h 129819"/>
                  <a:gd name="connsiteX7" fmla="*/ 5239 w 96012"/>
                  <a:gd name="connsiteY7" fmla="*/ 33495 h 129819"/>
                  <a:gd name="connsiteX8" fmla="*/ 46958 w 96012"/>
                  <a:gd name="connsiteY8" fmla="*/ 60 h 129819"/>
                  <a:gd name="connsiteX9" fmla="*/ 91821 w 96012"/>
                  <a:gd name="connsiteY9" fmla="*/ 15148 h 129819"/>
                  <a:gd name="connsiteX10" fmla="*/ 85725 w 96012"/>
                  <a:gd name="connsiteY10" fmla="*/ 22599 h 129819"/>
                  <a:gd name="connsiteX11" fmla="*/ 46958 w 96012"/>
                  <a:gd name="connsiteY11" fmla="*/ 8256 h 129819"/>
                  <a:gd name="connsiteX12" fmla="*/ 15240 w 96012"/>
                  <a:gd name="connsiteY12" fmla="*/ 32191 h 129819"/>
                  <a:gd name="connsiteX13" fmla="*/ 15240 w 96012"/>
                  <a:gd name="connsiteY13" fmla="*/ 32191 h 129819"/>
                  <a:gd name="connsiteX14" fmla="*/ 53340 w 96012"/>
                  <a:gd name="connsiteY14" fmla="*/ 60131 h 129819"/>
                  <a:gd name="connsiteX15" fmla="*/ 96012 w 96012"/>
                  <a:gd name="connsiteY15" fmla="*/ 95150 h 129819"/>
                  <a:gd name="connsiteX16" fmla="*/ 96012 w 96012"/>
                  <a:gd name="connsiteY16" fmla="*/ 95150 h 129819"/>
                  <a:gd name="connsiteX17" fmla="*/ 52959 w 96012"/>
                  <a:gd name="connsiteY17" fmla="*/ 129795 h 129819"/>
                  <a:gd name="connsiteX18" fmla="*/ 0 w 96012"/>
                  <a:gd name="connsiteY18" fmla="*/ 109865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012" h="129819">
                    <a:moveTo>
                      <a:pt x="0" y="109865"/>
                    </a:moveTo>
                    <a:lnTo>
                      <a:pt x="6287" y="102787"/>
                    </a:lnTo>
                    <a:cubicBezTo>
                      <a:pt x="18509" y="115027"/>
                      <a:pt x="35371" y="121771"/>
                      <a:pt x="52864" y="121413"/>
                    </a:cubicBezTo>
                    <a:cubicBezTo>
                      <a:pt x="71914" y="121413"/>
                      <a:pt x="85630" y="110703"/>
                      <a:pt x="85630" y="96267"/>
                    </a:cubicBezTo>
                    <a:lnTo>
                      <a:pt x="85630" y="96267"/>
                    </a:lnTo>
                    <a:cubicBezTo>
                      <a:pt x="85630" y="82856"/>
                      <a:pt x="78486" y="75033"/>
                      <a:pt x="48958" y="69259"/>
                    </a:cubicBezTo>
                    <a:cubicBezTo>
                      <a:pt x="17812" y="63112"/>
                      <a:pt x="5239" y="52774"/>
                      <a:pt x="5239" y="33495"/>
                    </a:cubicBezTo>
                    <a:lnTo>
                      <a:pt x="5239" y="33495"/>
                    </a:lnTo>
                    <a:cubicBezTo>
                      <a:pt x="5239" y="14869"/>
                      <a:pt x="22860" y="60"/>
                      <a:pt x="46958" y="60"/>
                    </a:cubicBezTo>
                    <a:cubicBezTo>
                      <a:pt x="63326" y="-639"/>
                      <a:pt x="79356" y="4752"/>
                      <a:pt x="91821" y="15148"/>
                    </a:cubicBezTo>
                    <a:lnTo>
                      <a:pt x="85725" y="22599"/>
                    </a:lnTo>
                    <a:cubicBezTo>
                      <a:pt x="75154" y="13146"/>
                      <a:pt x="61281" y="8014"/>
                      <a:pt x="46958" y="8256"/>
                    </a:cubicBezTo>
                    <a:cubicBezTo>
                      <a:pt x="27908" y="8256"/>
                      <a:pt x="15240" y="18967"/>
                      <a:pt x="15240" y="32191"/>
                    </a:cubicBezTo>
                    <a:lnTo>
                      <a:pt x="15240" y="32191"/>
                    </a:lnTo>
                    <a:cubicBezTo>
                      <a:pt x="15240" y="45603"/>
                      <a:pt x="22288" y="53705"/>
                      <a:pt x="53340" y="60131"/>
                    </a:cubicBezTo>
                    <a:cubicBezTo>
                      <a:pt x="84392" y="66558"/>
                      <a:pt x="96012" y="76709"/>
                      <a:pt x="96012" y="95150"/>
                    </a:cubicBezTo>
                    <a:lnTo>
                      <a:pt x="96012" y="95150"/>
                    </a:lnTo>
                    <a:cubicBezTo>
                      <a:pt x="96012" y="115639"/>
                      <a:pt x="78010" y="129795"/>
                      <a:pt x="52959" y="129795"/>
                    </a:cubicBezTo>
                    <a:cubicBezTo>
                      <a:pt x="33299" y="130296"/>
                      <a:pt x="14243" y="123124"/>
                      <a:pt x="0" y="109865"/>
                    </a:cubicBezTo>
                    <a:close/>
                  </a:path>
                </a:pathLst>
              </a:custGeom>
              <a:grp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69C148B-BBE7-6E4B-8DF4-AE4CB63DB233}"/>
                  </a:ext>
                </a:extLst>
              </p:cNvPr>
              <p:cNvSpPr/>
              <p:nvPr/>
            </p:nvSpPr>
            <p:spPr>
              <a:xfrm>
                <a:off x="8035709" y="913799"/>
                <a:ext cx="87155" cy="96474"/>
              </a:xfrm>
              <a:custGeom>
                <a:avLst/>
                <a:gdLst>
                  <a:gd name="connsiteX0" fmla="*/ 2 w 87155"/>
                  <a:gd name="connsiteY0" fmla="*/ 48430 h 96474"/>
                  <a:gd name="connsiteX1" fmla="*/ 2 w 87155"/>
                  <a:gd name="connsiteY1" fmla="*/ 48430 h 96474"/>
                  <a:gd name="connsiteX2" fmla="*/ 48198 w 87155"/>
                  <a:gd name="connsiteY2" fmla="*/ 1 h 96474"/>
                  <a:gd name="connsiteX3" fmla="*/ 86298 w 87155"/>
                  <a:gd name="connsiteY3" fmla="*/ 17044 h 96474"/>
                  <a:gd name="connsiteX4" fmla="*/ 79821 w 87155"/>
                  <a:gd name="connsiteY4" fmla="*/ 23563 h 96474"/>
                  <a:gd name="connsiteX5" fmla="*/ 48293 w 87155"/>
                  <a:gd name="connsiteY5" fmla="*/ 8383 h 96474"/>
                  <a:gd name="connsiteX6" fmla="*/ 10174 w 87155"/>
                  <a:gd name="connsiteY6" fmla="*/ 47458 h 96474"/>
                  <a:gd name="connsiteX7" fmla="*/ 10193 w 87155"/>
                  <a:gd name="connsiteY7" fmla="*/ 48057 h 96474"/>
                  <a:gd name="connsiteX8" fmla="*/ 10193 w 87155"/>
                  <a:gd name="connsiteY8" fmla="*/ 48057 h 96474"/>
                  <a:gd name="connsiteX9" fmla="*/ 48839 w 87155"/>
                  <a:gd name="connsiteY9" fmla="*/ 88097 h 96474"/>
                  <a:gd name="connsiteX10" fmla="*/ 49150 w 87155"/>
                  <a:gd name="connsiteY10" fmla="*/ 88105 h 96474"/>
                  <a:gd name="connsiteX11" fmla="*/ 80774 w 87155"/>
                  <a:gd name="connsiteY11" fmla="*/ 72738 h 96474"/>
                  <a:gd name="connsiteX12" fmla="*/ 87155 w 87155"/>
                  <a:gd name="connsiteY12" fmla="*/ 78139 h 96474"/>
                  <a:gd name="connsiteX13" fmla="*/ 19128 w 87155"/>
                  <a:gd name="connsiteY13" fmla="*/ 86511 h 96474"/>
                  <a:gd name="connsiteX14" fmla="*/ 383 w 87155"/>
                  <a:gd name="connsiteY14" fmla="*/ 48430 h 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55" h="96474">
                    <a:moveTo>
                      <a:pt x="2" y="48430"/>
                    </a:moveTo>
                    <a:lnTo>
                      <a:pt x="2" y="48430"/>
                    </a:lnTo>
                    <a:cubicBezTo>
                      <a:pt x="-212" y="22104"/>
                      <a:pt x="21278" y="510"/>
                      <a:pt x="48198" y="1"/>
                    </a:cubicBezTo>
                    <a:cubicBezTo>
                      <a:pt x="62843" y="-70"/>
                      <a:pt x="76778" y="6163"/>
                      <a:pt x="86298" y="17044"/>
                    </a:cubicBezTo>
                    <a:lnTo>
                      <a:pt x="79821" y="23563"/>
                    </a:lnTo>
                    <a:cubicBezTo>
                      <a:pt x="72014" y="14329"/>
                      <a:pt x="60539" y="8804"/>
                      <a:pt x="48293" y="8383"/>
                    </a:cubicBezTo>
                    <a:cubicBezTo>
                      <a:pt x="26731" y="8881"/>
                      <a:pt x="9665" y="26376"/>
                      <a:pt x="10174" y="47458"/>
                    </a:cubicBezTo>
                    <a:cubicBezTo>
                      <a:pt x="10179" y="47658"/>
                      <a:pt x="10185" y="47858"/>
                      <a:pt x="10193" y="48057"/>
                    </a:cubicBezTo>
                    <a:lnTo>
                      <a:pt x="10193" y="48057"/>
                    </a:lnTo>
                    <a:cubicBezTo>
                      <a:pt x="9557" y="69549"/>
                      <a:pt x="26860" y="87475"/>
                      <a:pt x="48839" y="88097"/>
                    </a:cubicBezTo>
                    <a:cubicBezTo>
                      <a:pt x="48943" y="88100"/>
                      <a:pt x="49047" y="88103"/>
                      <a:pt x="49150" y="88105"/>
                    </a:cubicBezTo>
                    <a:cubicBezTo>
                      <a:pt x="61485" y="87761"/>
                      <a:pt x="73045" y="82144"/>
                      <a:pt x="80774" y="72738"/>
                    </a:cubicBezTo>
                    <a:lnTo>
                      <a:pt x="87155" y="78139"/>
                    </a:lnTo>
                    <a:cubicBezTo>
                      <a:pt x="70734" y="98819"/>
                      <a:pt x="40277" y="102567"/>
                      <a:pt x="19128" y="86511"/>
                    </a:cubicBezTo>
                    <a:cubicBezTo>
                      <a:pt x="7118" y="77394"/>
                      <a:pt x="178" y="63296"/>
                      <a:pt x="383" y="48430"/>
                    </a:cubicBezTo>
                    <a:close/>
                  </a:path>
                </a:pathLst>
              </a:custGeom>
              <a:grp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E270C66-7772-1F45-8A8A-C705B93A21C8}"/>
                  </a:ext>
                </a:extLst>
              </p:cNvPr>
              <p:cNvSpPr/>
              <p:nvPr/>
            </p:nvSpPr>
            <p:spPr>
              <a:xfrm>
                <a:off x="8138961" y="879341"/>
                <a:ext cx="11334" cy="128803"/>
              </a:xfrm>
              <a:custGeom>
                <a:avLst/>
                <a:gdLst>
                  <a:gd name="connsiteX0" fmla="*/ 0 w 11334"/>
                  <a:gd name="connsiteY0" fmla="*/ 0 h 128803"/>
                  <a:gd name="connsiteX1" fmla="*/ 11335 w 11334"/>
                  <a:gd name="connsiteY1" fmla="*/ 0 h 128803"/>
                  <a:gd name="connsiteX2" fmla="*/ 11335 w 11334"/>
                  <a:gd name="connsiteY2" fmla="*/ 12200 h 128803"/>
                  <a:gd name="connsiteX3" fmla="*/ 0 w 11334"/>
                  <a:gd name="connsiteY3" fmla="*/ 12200 h 128803"/>
                  <a:gd name="connsiteX4" fmla="*/ 1143 w 11334"/>
                  <a:gd name="connsiteY4" fmla="*/ 36322 h 128803"/>
                  <a:gd name="connsiteX5" fmla="*/ 10668 w 11334"/>
                  <a:gd name="connsiteY5" fmla="*/ 36322 h 128803"/>
                  <a:gd name="connsiteX6" fmla="*/ 10668 w 11334"/>
                  <a:gd name="connsiteY6" fmla="*/ 128803 h 128803"/>
                  <a:gd name="connsiteX7" fmla="*/ 1143 w 11334"/>
                  <a:gd name="connsiteY7" fmla="*/ 128803 h 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4" h="128803">
                    <a:moveTo>
                      <a:pt x="0" y="0"/>
                    </a:moveTo>
                    <a:lnTo>
                      <a:pt x="11335" y="0"/>
                    </a:lnTo>
                    <a:lnTo>
                      <a:pt x="11335" y="12200"/>
                    </a:lnTo>
                    <a:lnTo>
                      <a:pt x="0" y="12200"/>
                    </a:lnTo>
                    <a:close/>
                    <a:moveTo>
                      <a:pt x="1143" y="36322"/>
                    </a:moveTo>
                    <a:lnTo>
                      <a:pt x="10668" y="36322"/>
                    </a:lnTo>
                    <a:lnTo>
                      <a:pt x="10668" y="128803"/>
                    </a:lnTo>
                    <a:lnTo>
                      <a:pt x="1143" y="128803"/>
                    </a:lnTo>
                    <a:close/>
                  </a:path>
                </a:pathLst>
              </a:custGeom>
              <a:grp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35895CE-E541-584E-91DD-3863AA87EEBF}"/>
                  </a:ext>
                </a:extLst>
              </p:cNvPr>
              <p:cNvSpPr/>
              <p:nvPr/>
            </p:nvSpPr>
            <p:spPr>
              <a:xfrm>
                <a:off x="8169070"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7043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1" y="72074"/>
                      <a:pt x="26577" y="88274"/>
                      <a:pt x="47043" y="88477"/>
                    </a:cubicBezTo>
                    <a:cubicBezTo>
                      <a:pt x="59497" y="88521"/>
                      <a:pt x="71340" y="83208"/>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9A4C35-53D8-AA45-ADB4-1CC8ABBCDCDF}"/>
                  </a:ext>
                </a:extLst>
              </p:cNvPr>
              <p:cNvSpPr/>
              <p:nvPr/>
            </p:nvSpPr>
            <p:spPr>
              <a:xfrm>
                <a:off x="8274692" y="913359"/>
                <a:ext cx="81851" cy="94784"/>
              </a:xfrm>
              <a:custGeom>
                <a:avLst/>
                <a:gdLst>
                  <a:gd name="connsiteX0" fmla="*/ 0 w 81851"/>
                  <a:gd name="connsiteY0" fmla="*/ 2304 h 94784"/>
                  <a:gd name="connsiteX1" fmla="*/ 9525 w 81851"/>
                  <a:gd name="connsiteY1" fmla="*/ 2304 h 94784"/>
                  <a:gd name="connsiteX2" fmla="*/ 9525 w 81851"/>
                  <a:gd name="connsiteY2" fmla="*/ 19533 h 94784"/>
                  <a:gd name="connsiteX3" fmla="*/ 43625 w 81851"/>
                  <a:gd name="connsiteY3" fmla="*/ 68 h 94784"/>
                  <a:gd name="connsiteX4" fmla="*/ 81783 w 81851"/>
                  <a:gd name="connsiteY4" fmla="*/ 33032 h 94784"/>
                  <a:gd name="connsiteX5" fmla="*/ 81725 w 81851"/>
                  <a:gd name="connsiteY5" fmla="*/ 38160 h 94784"/>
                  <a:gd name="connsiteX6" fmla="*/ 81725 w 81851"/>
                  <a:gd name="connsiteY6" fmla="*/ 94785 h 94784"/>
                  <a:gd name="connsiteX7" fmla="*/ 72676 w 81851"/>
                  <a:gd name="connsiteY7" fmla="*/ 94785 h 94784"/>
                  <a:gd name="connsiteX8" fmla="*/ 72676 w 81851"/>
                  <a:gd name="connsiteY8" fmla="*/ 39836 h 94784"/>
                  <a:gd name="connsiteX9" fmla="*/ 42577 w 81851"/>
                  <a:gd name="connsiteY9" fmla="*/ 8264 h 94784"/>
                  <a:gd name="connsiteX10" fmla="*/ 9786 w 81851"/>
                  <a:gd name="connsiteY10" fmla="*/ 39527 h 94784"/>
                  <a:gd name="connsiteX11" fmla="*/ 9811 w 81851"/>
                  <a:gd name="connsiteY11" fmla="*/ 41233 h 94784"/>
                  <a:gd name="connsiteX12" fmla="*/ 9811 w 81851"/>
                  <a:gd name="connsiteY12" fmla="*/ 94785 h 94784"/>
                  <a:gd name="connsiteX13" fmla="*/ 286 w 81851"/>
                  <a:gd name="connsiteY13" fmla="*/ 94785 h 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51" h="94784">
                    <a:moveTo>
                      <a:pt x="0" y="2304"/>
                    </a:moveTo>
                    <a:lnTo>
                      <a:pt x="9525" y="2304"/>
                    </a:lnTo>
                    <a:lnTo>
                      <a:pt x="9525" y="19533"/>
                    </a:lnTo>
                    <a:cubicBezTo>
                      <a:pt x="16097" y="7154"/>
                      <a:pt x="29369" y="-422"/>
                      <a:pt x="43625" y="68"/>
                    </a:cubicBezTo>
                    <a:cubicBezTo>
                      <a:pt x="63471" y="-1132"/>
                      <a:pt x="80555" y="13627"/>
                      <a:pt x="81783" y="33032"/>
                    </a:cubicBezTo>
                    <a:cubicBezTo>
                      <a:pt x="81891" y="34741"/>
                      <a:pt x="81871" y="36454"/>
                      <a:pt x="81725" y="38160"/>
                    </a:cubicBezTo>
                    <a:lnTo>
                      <a:pt x="81725" y="94785"/>
                    </a:lnTo>
                    <a:lnTo>
                      <a:pt x="72676" y="94785"/>
                    </a:lnTo>
                    <a:lnTo>
                      <a:pt x="72676" y="39836"/>
                    </a:lnTo>
                    <a:cubicBezTo>
                      <a:pt x="72676" y="20744"/>
                      <a:pt x="61722" y="8264"/>
                      <a:pt x="42577" y="8264"/>
                    </a:cubicBezTo>
                    <a:cubicBezTo>
                      <a:pt x="24692" y="8043"/>
                      <a:pt x="10011" y="22040"/>
                      <a:pt x="9786" y="39527"/>
                    </a:cubicBezTo>
                    <a:cubicBezTo>
                      <a:pt x="9778" y="40096"/>
                      <a:pt x="9787" y="40665"/>
                      <a:pt x="9811" y="41233"/>
                    </a:cubicBezTo>
                    <a:lnTo>
                      <a:pt x="9811" y="94785"/>
                    </a:lnTo>
                    <a:lnTo>
                      <a:pt x="286" y="94785"/>
                    </a:lnTo>
                    <a:close/>
                  </a:path>
                </a:pathLst>
              </a:custGeom>
              <a:grp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18D700-9137-F444-B1E6-4F10EBA91A1A}"/>
                  </a:ext>
                </a:extLst>
              </p:cNvPr>
              <p:cNvSpPr/>
              <p:nvPr/>
            </p:nvSpPr>
            <p:spPr>
              <a:xfrm>
                <a:off x="8372319" y="914110"/>
                <a:ext cx="86777" cy="96164"/>
              </a:xfrm>
              <a:custGeom>
                <a:avLst/>
                <a:gdLst>
                  <a:gd name="connsiteX0" fmla="*/ 195 w 86777"/>
                  <a:gd name="connsiteY0" fmla="*/ 48120 h 96164"/>
                  <a:gd name="connsiteX1" fmla="*/ 195 w 86777"/>
                  <a:gd name="connsiteY1" fmla="*/ 48120 h 96164"/>
                  <a:gd name="connsiteX2" fmla="*/ 48324 w 86777"/>
                  <a:gd name="connsiteY2" fmla="*/ 3 h 96164"/>
                  <a:gd name="connsiteX3" fmla="*/ 85920 w 86777"/>
                  <a:gd name="connsiteY3" fmla="*/ 16734 h 96164"/>
                  <a:gd name="connsiteX4" fmla="*/ 79443 w 86777"/>
                  <a:gd name="connsiteY4" fmla="*/ 23253 h 96164"/>
                  <a:gd name="connsiteX5" fmla="*/ 47915 w 86777"/>
                  <a:gd name="connsiteY5" fmla="*/ 8072 h 96164"/>
                  <a:gd name="connsiteX6" fmla="*/ 9796 w 86777"/>
                  <a:gd name="connsiteY6" fmla="*/ 47148 h 96164"/>
                  <a:gd name="connsiteX7" fmla="*/ 9815 w 86777"/>
                  <a:gd name="connsiteY7" fmla="*/ 47747 h 96164"/>
                  <a:gd name="connsiteX8" fmla="*/ 9815 w 86777"/>
                  <a:gd name="connsiteY8" fmla="*/ 47747 h 96164"/>
                  <a:gd name="connsiteX9" fmla="*/ 48461 w 86777"/>
                  <a:gd name="connsiteY9" fmla="*/ 87787 h 96164"/>
                  <a:gd name="connsiteX10" fmla="*/ 48772 w 86777"/>
                  <a:gd name="connsiteY10" fmla="*/ 87795 h 96164"/>
                  <a:gd name="connsiteX11" fmla="*/ 80491 w 86777"/>
                  <a:gd name="connsiteY11" fmla="*/ 72428 h 96164"/>
                  <a:gd name="connsiteX12" fmla="*/ 86777 w 86777"/>
                  <a:gd name="connsiteY12" fmla="*/ 77829 h 96164"/>
                  <a:gd name="connsiteX13" fmla="*/ 18750 w 86777"/>
                  <a:gd name="connsiteY13" fmla="*/ 86201 h 96164"/>
                  <a:gd name="connsiteX14" fmla="*/ 4 w 86777"/>
                  <a:gd name="connsiteY14" fmla="*/ 48120 h 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77" h="96164">
                    <a:moveTo>
                      <a:pt x="195" y="48120"/>
                    </a:moveTo>
                    <a:lnTo>
                      <a:pt x="195" y="48120"/>
                    </a:lnTo>
                    <a:cubicBezTo>
                      <a:pt x="-104" y="21838"/>
                      <a:pt x="21445" y="295"/>
                      <a:pt x="48324" y="3"/>
                    </a:cubicBezTo>
                    <a:cubicBezTo>
                      <a:pt x="62775" y="-154"/>
                      <a:pt x="76550" y="5976"/>
                      <a:pt x="85920" y="16734"/>
                    </a:cubicBezTo>
                    <a:lnTo>
                      <a:pt x="79443" y="23253"/>
                    </a:lnTo>
                    <a:cubicBezTo>
                      <a:pt x="71636" y="14019"/>
                      <a:pt x="60160" y="8494"/>
                      <a:pt x="47915" y="8072"/>
                    </a:cubicBezTo>
                    <a:cubicBezTo>
                      <a:pt x="26353" y="8571"/>
                      <a:pt x="9287" y="26065"/>
                      <a:pt x="9796" y="47148"/>
                    </a:cubicBezTo>
                    <a:cubicBezTo>
                      <a:pt x="9801" y="47348"/>
                      <a:pt x="9807" y="47548"/>
                      <a:pt x="9815" y="47747"/>
                    </a:cubicBezTo>
                    <a:lnTo>
                      <a:pt x="9815" y="47747"/>
                    </a:lnTo>
                    <a:cubicBezTo>
                      <a:pt x="9179" y="69239"/>
                      <a:pt x="26481" y="87165"/>
                      <a:pt x="48461" y="87787"/>
                    </a:cubicBezTo>
                    <a:cubicBezTo>
                      <a:pt x="48565" y="87790"/>
                      <a:pt x="48669" y="87792"/>
                      <a:pt x="48772" y="87795"/>
                    </a:cubicBezTo>
                    <a:cubicBezTo>
                      <a:pt x="61128" y="87428"/>
                      <a:pt x="72708" y="81818"/>
                      <a:pt x="80491" y="72428"/>
                    </a:cubicBezTo>
                    <a:lnTo>
                      <a:pt x="86777" y="77829"/>
                    </a:lnTo>
                    <a:cubicBezTo>
                      <a:pt x="70356" y="98509"/>
                      <a:pt x="39899" y="102257"/>
                      <a:pt x="18750" y="86201"/>
                    </a:cubicBezTo>
                    <a:cubicBezTo>
                      <a:pt x="6740" y="77084"/>
                      <a:pt x="-200" y="62985"/>
                      <a:pt x="4" y="48120"/>
                    </a:cubicBezTo>
                    <a:close/>
                  </a:path>
                </a:pathLst>
              </a:custGeom>
              <a:grp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E2520B1-FE23-A840-B15C-C5E28807F703}"/>
                  </a:ext>
                </a:extLst>
              </p:cNvPr>
              <p:cNvSpPr/>
              <p:nvPr/>
            </p:nvSpPr>
            <p:spPr>
              <a:xfrm>
                <a:off x="8465869"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6948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0" y="72038"/>
                      <a:pt x="26519" y="88224"/>
                      <a:pt x="46948" y="88477"/>
                    </a:cubicBezTo>
                    <a:cubicBezTo>
                      <a:pt x="59432" y="88536"/>
                      <a:pt x="71311" y="83222"/>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8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03</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Tips and tricks for </a:t>
            </a:r>
          </a:p>
          <a:p>
            <a:r>
              <a:rPr lang="en-US" dirty="0"/>
              <a:t>fast invoice processing </a:t>
            </a:r>
          </a:p>
          <a:p>
            <a:r>
              <a:rPr lang="en-US" dirty="0"/>
              <a:t>and payment</a:t>
            </a:r>
          </a:p>
        </p:txBody>
      </p:sp>
    </p:spTree>
    <p:extLst>
      <p:ext uri="{BB962C8B-B14F-4D97-AF65-F5344CB8AC3E}">
        <p14:creationId xmlns:p14="http://schemas.microsoft.com/office/powerpoint/2010/main" val="16292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091522"/>
            <a:ext cx="2832100" cy="5766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091521"/>
            <a:ext cx="2832100" cy="5766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492586" y="1508947"/>
            <a:ext cx="4743450" cy="1228725"/>
          </a:xfrm>
        </p:spPr>
        <p:txBody>
          <a:bodyPr/>
          <a:lstStyle/>
          <a:p>
            <a:r>
              <a:rPr lang="en-US" sz="2000" dirty="0"/>
              <a:t>3.1 Know your booking reference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492586" y="2613185"/>
            <a:ext cx="4743450" cy="2669901"/>
          </a:xfrm>
        </p:spPr>
        <p:txBody>
          <a:bodyPr/>
          <a:lstStyle/>
          <a:p>
            <a:r>
              <a:rPr lang="en-US" sz="1200" dirty="0">
                <a:solidFill>
                  <a:schemeClr val="tx1"/>
                </a:solidFill>
              </a:rPr>
              <a:t>Please make sure you receive a booking reference for every OMG order and that you use it when billing an OMG entity. </a:t>
            </a:r>
            <a:endParaRPr lang="en-GB" sz="1200" dirty="0">
              <a:solidFill>
                <a:schemeClr val="tx1"/>
              </a:solidFill>
            </a:endParaRPr>
          </a:p>
          <a:p>
            <a:r>
              <a:rPr lang="en-US" sz="1200" dirty="0">
                <a:solidFill>
                  <a:schemeClr val="tx1"/>
                </a:solidFill>
              </a:rPr>
              <a:t> </a:t>
            </a:r>
            <a:endParaRPr lang="en-GB" sz="1200" dirty="0">
              <a:solidFill>
                <a:schemeClr val="tx1"/>
              </a:solidFill>
            </a:endParaRPr>
          </a:p>
          <a:p>
            <a:r>
              <a:rPr lang="en-US" sz="1200" dirty="0">
                <a:solidFill>
                  <a:schemeClr val="tx1"/>
                </a:solidFill>
              </a:rPr>
              <a:t>Following the rules shown here will allow your invoice to pass through all validation and matching steps in a timely manner. It will also allow your invoice to avoid rejection and rework, and will enable us to pay you on time:</a:t>
            </a:r>
          </a:p>
          <a:p>
            <a:endParaRPr lang="en-US"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 y="1915393"/>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 than one letter prefix.</a:t>
            </a:r>
            <a:br>
              <a:rPr lang="en-US" sz="1100" b="1" kern="1200" dirty="0">
                <a:solidFill>
                  <a:schemeClr val="bg1"/>
                </a:solidFill>
                <a:latin typeface="+mn-lt"/>
                <a:ea typeface="+mn-ea"/>
                <a:cs typeface="+mn-cs"/>
              </a:rPr>
            </a:br>
            <a:r>
              <a:rPr lang="en-US" sz="1100" b="1" dirty="0">
                <a:solidFill>
                  <a:schemeClr val="bg1"/>
                </a:solidFill>
              </a:rPr>
              <a:t>More than/less than 8 digits</a:t>
            </a:r>
            <a:endParaRPr lang="en-US" sz="1100" b="1" kern="1200" dirty="0">
              <a:solidFill>
                <a:schemeClr val="bg1"/>
              </a:solidFill>
              <a:latin typeface="+mn-lt"/>
              <a:ea typeface="+mn-ea"/>
              <a:cs typeface="+mn-cs"/>
            </a:endParaRPr>
          </a:p>
        </p:txBody>
      </p:sp>
      <p:sp>
        <p:nvSpPr>
          <p:cNvPr id="21" name="TextBox 20">
            <a:extLst>
              <a:ext uri="{FF2B5EF4-FFF2-40B4-BE49-F238E27FC236}">
                <a16:creationId xmlns:a16="http://schemas.microsoft.com/office/drawing/2014/main" id="{A6A858ED-4409-3D45-83F0-D633BC06B5A3}"/>
              </a:ext>
            </a:extLst>
          </p:cNvPr>
          <p:cNvSpPr txBox="1"/>
          <p:nvPr/>
        </p:nvSpPr>
        <p:spPr>
          <a:xfrm>
            <a:off x="1" y="225596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PO29443</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 y="2883906"/>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More/less than 8 digits</a:t>
            </a:r>
            <a:br>
              <a:rPr lang="en-US" sz="1100" b="1" kern="1200" dirty="0">
                <a:solidFill>
                  <a:schemeClr val="bg1"/>
                </a:solidFill>
                <a:latin typeface="+mn-lt"/>
                <a:ea typeface="+mn-ea"/>
                <a:cs typeface="+mn-cs"/>
              </a:rPr>
            </a:br>
            <a:r>
              <a:rPr lang="en-US" sz="1100" b="1" dirty="0">
                <a:solidFill>
                  <a:schemeClr val="bg1"/>
                </a:solidFill>
              </a:rPr>
              <a:t>Without a letter prefix</a:t>
            </a:r>
            <a:endParaRPr lang="en-US" sz="1100" b="1" kern="120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B9CDF717-F989-DB45-B2CC-A66F91E99E75}"/>
              </a:ext>
            </a:extLst>
          </p:cNvPr>
          <p:cNvSpPr txBox="1"/>
          <p:nvPr/>
        </p:nvSpPr>
        <p:spPr>
          <a:xfrm>
            <a:off x="1" y="32324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223112079</a:t>
            </a:r>
            <a:endParaRPr lang="en-US" sz="1100" kern="1200" dirty="0">
              <a:solidFill>
                <a:schemeClr val="bg1"/>
              </a:solidFill>
              <a:ea typeface="+mn-ea"/>
              <a:cs typeface="+mn-cs"/>
            </a:endParaRPr>
          </a:p>
        </p:txBody>
      </p:sp>
      <p:sp>
        <p:nvSpPr>
          <p:cNvPr id="24" name="TextBox 23">
            <a:extLst>
              <a:ext uri="{FF2B5EF4-FFF2-40B4-BE49-F238E27FC236}">
                <a16:creationId xmlns:a16="http://schemas.microsoft.com/office/drawing/2014/main" id="{C988F307-C7D3-3040-BBB6-7559E7EBE8CA}"/>
              </a:ext>
            </a:extLst>
          </p:cNvPr>
          <p:cNvSpPr txBox="1"/>
          <p:nvPr/>
        </p:nvSpPr>
        <p:spPr>
          <a:xfrm>
            <a:off x="1" y="3842228"/>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more/less than 5 digits</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More than one media in one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 invoice (e.g. P&amp;D)</a:t>
            </a:r>
          </a:p>
        </p:txBody>
      </p:sp>
      <p:sp>
        <p:nvSpPr>
          <p:cNvPr id="25" name="TextBox 24">
            <a:extLst>
              <a:ext uri="{FF2B5EF4-FFF2-40B4-BE49-F238E27FC236}">
                <a16:creationId xmlns:a16="http://schemas.microsoft.com/office/drawing/2014/main" id="{9A6B2368-C715-004C-AB6C-514094AA360E}"/>
              </a:ext>
            </a:extLst>
          </p:cNvPr>
          <p:cNvSpPr txBox="1"/>
          <p:nvPr/>
        </p:nvSpPr>
        <p:spPr>
          <a:xfrm>
            <a:off x="1" y="4380200"/>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W</a:t>
            </a:r>
            <a:r>
              <a:rPr lang="en-US" sz="1100" kern="1200" dirty="0">
                <a:solidFill>
                  <a:schemeClr val="bg1"/>
                </a:solidFill>
                <a:ea typeface="+mn-ea"/>
                <a:cs typeface="+mn-cs"/>
              </a:rPr>
              <a:t>00274611 &amp; P13934713</a:t>
            </a:r>
          </a:p>
        </p:txBody>
      </p:sp>
      <p:sp>
        <p:nvSpPr>
          <p:cNvPr id="29" name="TextBox 28">
            <a:extLst>
              <a:ext uri="{FF2B5EF4-FFF2-40B4-BE49-F238E27FC236}">
                <a16:creationId xmlns:a16="http://schemas.microsoft.com/office/drawing/2014/main" id="{1A5D25C7-95D2-0B46-91FF-99B7279AE1BA}"/>
              </a:ext>
            </a:extLst>
          </p:cNvPr>
          <p:cNvSpPr txBox="1"/>
          <p:nvPr/>
        </p:nvSpPr>
        <p:spPr>
          <a:xfrm>
            <a:off x="2836568" y="19367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letter followed by 8 digits</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836568" y="213653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P13934713</a:t>
            </a:r>
          </a:p>
        </p:txBody>
      </p:sp>
      <p:sp>
        <p:nvSpPr>
          <p:cNvPr id="31" name="TextBox 30">
            <a:extLst>
              <a:ext uri="{FF2B5EF4-FFF2-40B4-BE49-F238E27FC236}">
                <a16:creationId xmlns:a16="http://schemas.microsoft.com/office/drawing/2014/main" id="{6F86AB1D-CD4D-344C-A697-53999D21288A}"/>
              </a:ext>
            </a:extLst>
          </p:cNvPr>
          <p:cNvSpPr txBox="1"/>
          <p:nvPr/>
        </p:nvSpPr>
        <p:spPr>
          <a:xfrm>
            <a:off x="2836568" y="275870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8 digits only. Zeros included</a:t>
            </a:r>
          </a:p>
        </p:txBody>
      </p:sp>
      <p:sp>
        <p:nvSpPr>
          <p:cNvPr id="32" name="TextBox 31">
            <a:extLst>
              <a:ext uri="{FF2B5EF4-FFF2-40B4-BE49-F238E27FC236}">
                <a16:creationId xmlns:a16="http://schemas.microsoft.com/office/drawing/2014/main" id="{7879A136-7D83-A44C-98AA-A6220C8C38EA}"/>
              </a:ext>
            </a:extLst>
          </p:cNvPr>
          <p:cNvSpPr txBox="1"/>
          <p:nvPr/>
        </p:nvSpPr>
        <p:spPr>
          <a:xfrm>
            <a:off x="2836568" y="296771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T00157948</a:t>
            </a:r>
            <a:endParaRPr lang="en-US" sz="1100" kern="1200" dirty="0">
              <a:solidFill>
                <a:schemeClr val="bg1"/>
              </a:solidFill>
              <a:ea typeface="+mn-ea"/>
              <a:cs typeface="+mn-cs"/>
            </a:endParaRPr>
          </a:p>
        </p:txBody>
      </p:sp>
      <p:sp>
        <p:nvSpPr>
          <p:cNvPr id="33" name="TextBox 32">
            <a:extLst>
              <a:ext uri="{FF2B5EF4-FFF2-40B4-BE49-F238E27FC236}">
                <a16:creationId xmlns:a16="http://schemas.microsoft.com/office/drawing/2014/main" id="{DFBD0D76-2EEB-C74F-8EF8-F4EC20D26798}"/>
              </a:ext>
            </a:extLst>
          </p:cNvPr>
          <p:cNvSpPr txBox="1"/>
          <p:nvPr/>
        </p:nvSpPr>
        <p:spPr>
          <a:xfrm>
            <a:off x="2836568" y="3614089"/>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booking reference per line item</a:t>
            </a:r>
          </a:p>
        </p:txBody>
      </p:sp>
      <p:sp>
        <p:nvSpPr>
          <p:cNvPr id="34" name="TextBox 33">
            <a:extLst>
              <a:ext uri="{FF2B5EF4-FFF2-40B4-BE49-F238E27FC236}">
                <a16:creationId xmlns:a16="http://schemas.microsoft.com/office/drawing/2014/main" id="{3BD808CF-BAB5-8A4E-B91F-5CAF9AB12C98}"/>
              </a:ext>
            </a:extLst>
          </p:cNvPr>
          <p:cNvSpPr txBox="1"/>
          <p:nvPr/>
        </p:nvSpPr>
        <p:spPr>
          <a:xfrm>
            <a:off x="2836568" y="379538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X00274611</a:t>
            </a:r>
          </a:p>
        </p:txBody>
      </p:sp>
      <p:sp>
        <p:nvSpPr>
          <p:cNvPr id="35" name="TextBox 34">
            <a:extLst>
              <a:ext uri="{FF2B5EF4-FFF2-40B4-BE49-F238E27FC236}">
                <a16:creationId xmlns:a16="http://schemas.microsoft.com/office/drawing/2014/main" id="{8FF13A98-A9F4-204A-A678-C5A1EAD2E8AC}"/>
              </a:ext>
            </a:extLst>
          </p:cNvPr>
          <p:cNvSpPr txBox="1"/>
          <p:nvPr/>
        </p:nvSpPr>
        <p:spPr>
          <a:xfrm>
            <a:off x="2836568" y="44093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One media type per invoice</a:t>
            </a:r>
          </a:p>
        </p:txBody>
      </p:sp>
      <p:sp>
        <p:nvSpPr>
          <p:cNvPr id="36" name="TextBox 35">
            <a:extLst>
              <a:ext uri="{FF2B5EF4-FFF2-40B4-BE49-F238E27FC236}">
                <a16:creationId xmlns:a16="http://schemas.microsoft.com/office/drawing/2014/main" id="{52B59870-F689-8C44-8ED8-0588B429B93B}"/>
              </a:ext>
            </a:extLst>
          </p:cNvPr>
          <p:cNvSpPr txBox="1"/>
          <p:nvPr/>
        </p:nvSpPr>
        <p:spPr>
          <a:xfrm>
            <a:off x="2836568" y="461833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R15489883</a:t>
            </a:r>
          </a:p>
        </p:txBody>
      </p:sp>
      <p:sp>
        <p:nvSpPr>
          <p:cNvPr id="37" name="TextBox 36">
            <a:extLst>
              <a:ext uri="{FF2B5EF4-FFF2-40B4-BE49-F238E27FC236}">
                <a16:creationId xmlns:a16="http://schemas.microsoft.com/office/drawing/2014/main" id="{B8561B56-ABA3-F142-8286-80EFA634AD8F}"/>
              </a:ext>
            </a:extLst>
          </p:cNvPr>
          <p:cNvSpPr txBox="1"/>
          <p:nvPr/>
        </p:nvSpPr>
        <p:spPr>
          <a:xfrm>
            <a:off x="2836568" y="5291773"/>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Booking reference (line level reference)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Not alternative reference (header level reference)</a:t>
            </a:r>
          </a:p>
        </p:txBody>
      </p:sp>
      <p:sp>
        <p:nvSpPr>
          <p:cNvPr id="38" name="TextBox 37">
            <a:extLst>
              <a:ext uri="{FF2B5EF4-FFF2-40B4-BE49-F238E27FC236}">
                <a16:creationId xmlns:a16="http://schemas.microsoft.com/office/drawing/2014/main" id="{3E6109DB-AD2F-2448-B6F5-66470198ED85}"/>
              </a:ext>
            </a:extLst>
          </p:cNvPr>
          <p:cNvSpPr txBox="1"/>
          <p:nvPr/>
        </p:nvSpPr>
        <p:spPr>
          <a:xfrm>
            <a:off x="2836568" y="5817028"/>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M12378460</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403231" y="247297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A53EB-1A94-D54B-80F4-BD3DB000352E}"/>
              </a:ext>
            </a:extLst>
          </p:cNvPr>
          <p:cNvCxnSpPr>
            <a:cxnSpLocks/>
          </p:cNvCxnSpPr>
          <p:nvPr/>
        </p:nvCxnSpPr>
        <p:spPr>
          <a:xfrm>
            <a:off x="1403231"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B92902-8F83-0446-9E9E-BF509B8F944C}"/>
              </a:ext>
            </a:extLst>
          </p:cNvPr>
          <p:cNvCxnSpPr>
            <a:cxnSpLocks/>
          </p:cNvCxnSpPr>
          <p:nvPr/>
        </p:nvCxnSpPr>
        <p:spPr>
          <a:xfrm>
            <a:off x="4245183" y="231595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C8A704-D943-F747-AAB1-91F520857A09}"/>
              </a:ext>
            </a:extLst>
          </p:cNvPr>
          <p:cNvCxnSpPr>
            <a:cxnSpLocks/>
          </p:cNvCxnSpPr>
          <p:nvPr/>
        </p:nvCxnSpPr>
        <p:spPr>
          <a:xfrm>
            <a:off x="4245183" y="318860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8D1AE2-464D-DD40-8466-0FEC482389F3}"/>
              </a:ext>
            </a:extLst>
          </p:cNvPr>
          <p:cNvCxnSpPr>
            <a:cxnSpLocks/>
          </p:cNvCxnSpPr>
          <p:nvPr/>
        </p:nvCxnSpPr>
        <p:spPr>
          <a:xfrm>
            <a:off x="4250875" y="402155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B7F4796-6993-9349-B934-AFA443D7DD49}"/>
              </a:ext>
            </a:extLst>
          </p:cNvPr>
          <p:cNvCxnSpPr>
            <a:cxnSpLocks/>
          </p:cNvCxnSpPr>
          <p:nvPr/>
        </p:nvCxnSpPr>
        <p:spPr>
          <a:xfrm>
            <a:off x="4245183" y="484272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345441"/>
            <a:ext cx="5665782" cy="461665"/>
          </a:xfrm>
          <a:prstGeom prst="rect">
            <a:avLst/>
          </a:prstGeom>
          <a:solidFill>
            <a:schemeClr val="bg1"/>
          </a:solidFill>
        </p:spPr>
        <p:txBody>
          <a:bodyPr wrap="square">
            <a:spAutoFit/>
          </a:bodyPr>
          <a:lstStyle/>
          <a:p>
            <a:pPr algn="ctr"/>
            <a:r>
              <a:rPr lang="en-MY" sz="1200" b="1" dirty="0"/>
              <a:t>Booking reference</a:t>
            </a:r>
            <a:r>
              <a:rPr lang="en-MY" sz="1200" dirty="0"/>
              <a:t>: </a:t>
            </a:r>
            <a:r>
              <a:rPr lang="en-US" sz="1200" dirty="0"/>
              <a:t>All medias have a booking reference, also referred to as the serial number. These are provided at line level on the campaign. </a:t>
            </a:r>
            <a:endParaRPr lang="en-GB" sz="1200" dirty="0"/>
          </a:p>
        </p:txBody>
      </p:sp>
      <p:sp>
        <p:nvSpPr>
          <p:cNvPr id="41" name="TextBox 40">
            <a:extLst>
              <a:ext uri="{FF2B5EF4-FFF2-40B4-BE49-F238E27FC236}">
                <a16:creationId xmlns:a16="http://schemas.microsoft.com/office/drawing/2014/main" id="{15EC2867-6337-8C43-83B5-5A143E80B630}"/>
              </a:ext>
            </a:extLst>
          </p:cNvPr>
          <p:cNvSpPr txBox="1"/>
          <p:nvPr/>
        </p:nvSpPr>
        <p:spPr>
          <a:xfrm>
            <a:off x="1" y="50208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Combined booking references</a:t>
            </a:r>
          </a:p>
        </p:txBody>
      </p:sp>
      <p:sp>
        <p:nvSpPr>
          <p:cNvPr id="43" name="TextBox 42">
            <a:extLst>
              <a:ext uri="{FF2B5EF4-FFF2-40B4-BE49-F238E27FC236}">
                <a16:creationId xmlns:a16="http://schemas.microsoft.com/office/drawing/2014/main" id="{649E8793-7591-5841-9681-78F023D11ACC}"/>
              </a:ext>
            </a:extLst>
          </p:cNvPr>
          <p:cNvSpPr txBox="1"/>
          <p:nvPr/>
        </p:nvSpPr>
        <p:spPr>
          <a:xfrm>
            <a:off x="1" y="52161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W00274611/12</a:t>
            </a:r>
            <a:endParaRPr lang="en-US" sz="1100" kern="1200" dirty="0">
              <a:solidFill>
                <a:schemeClr val="bg1"/>
              </a:solidFill>
              <a:ea typeface="+mn-ea"/>
              <a:cs typeface="+mn-cs"/>
            </a:endParaRPr>
          </a:p>
        </p:txBody>
      </p:sp>
      <p:cxnSp>
        <p:nvCxnSpPr>
          <p:cNvPr id="44" name="Straight Arrow Connector 43">
            <a:extLst>
              <a:ext uri="{FF2B5EF4-FFF2-40B4-BE49-F238E27FC236}">
                <a16:creationId xmlns:a16="http://schemas.microsoft.com/office/drawing/2014/main" id="{BBCD62C7-0AE9-6843-BE0C-0DA4B70A1788}"/>
              </a:ext>
            </a:extLst>
          </p:cNvPr>
          <p:cNvCxnSpPr>
            <a:cxnSpLocks/>
          </p:cNvCxnSpPr>
          <p:nvPr/>
        </p:nvCxnSpPr>
        <p:spPr>
          <a:xfrm>
            <a:off x="1403231" y="4587757"/>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203DB9-A87D-FA42-9169-0C4B6C120E6F}"/>
              </a:ext>
            </a:extLst>
          </p:cNvPr>
          <p:cNvCxnSpPr>
            <a:cxnSpLocks/>
          </p:cNvCxnSpPr>
          <p:nvPr/>
        </p:nvCxnSpPr>
        <p:spPr>
          <a:xfrm>
            <a:off x="1403231" y="541839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4A7BFD4-DFB7-AA40-9E7E-14A14DB77A60}"/>
              </a:ext>
            </a:extLst>
          </p:cNvPr>
          <p:cNvSpPr txBox="1"/>
          <p:nvPr/>
        </p:nvSpPr>
        <p:spPr>
          <a:xfrm>
            <a:off x="1" y="5843188"/>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Alternative reference in the booking reference field</a:t>
            </a:r>
          </a:p>
        </p:txBody>
      </p:sp>
      <p:sp>
        <p:nvSpPr>
          <p:cNvPr id="54" name="TextBox 53">
            <a:extLst>
              <a:ext uri="{FF2B5EF4-FFF2-40B4-BE49-F238E27FC236}">
                <a16:creationId xmlns:a16="http://schemas.microsoft.com/office/drawing/2014/main" id="{3B8AE8E2-B0A2-9C4E-BEDA-EAC2038DC8E6}"/>
              </a:ext>
            </a:extLst>
          </p:cNvPr>
          <p:cNvSpPr txBox="1"/>
          <p:nvPr/>
        </p:nvSpPr>
        <p:spPr>
          <a:xfrm>
            <a:off x="1" y="617143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O-124KB</a:t>
            </a:r>
            <a:endParaRPr lang="en-US" sz="1100" kern="1200" dirty="0">
              <a:solidFill>
                <a:schemeClr val="bg1"/>
              </a:solidFill>
              <a:ea typeface="+mn-ea"/>
              <a:cs typeface="+mn-cs"/>
            </a:endParaRPr>
          </a:p>
        </p:txBody>
      </p:sp>
    </p:spTree>
    <p:extLst>
      <p:ext uri="{BB962C8B-B14F-4D97-AF65-F5344CB8AC3E}">
        <p14:creationId xmlns:p14="http://schemas.microsoft.com/office/powerpoint/2010/main" val="61136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129490"/>
            <a:ext cx="2832100" cy="572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129490"/>
            <a:ext cx="2832100" cy="572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524788" y="2453912"/>
            <a:ext cx="4743450" cy="2669901"/>
          </a:xfrm>
        </p:spPr>
        <p:txBody>
          <a:bodyPr/>
          <a:lstStyle/>
          <a:p>
            <a:pPr hangingPunct="0"/>
            <a:r>
              <a:rPr lang="en-US" sz="1200" dirty="0">
                <a:solidFill>
                  <a:schemeClr val="tx1"/>
                </a:solidFill>
              </a:rPr>
              <a:t>In order to be sure that your invoice was received by OMG please check its status in the dedicated portal section (learn how to use this functionality by clicking on the following link: </a:t>
            </a:r>
          </a:p>
          <a:p>
            <a:pPr hangingPunct="0"/>
            <a:endParaRPr lang="en-US" sz="1200" u="sng" dirty="0">
              <a:solidFill>
                <a:schemeClr val="tx1"/>
              </a:solidFill>
              <a:hlinkClick r:id="rId2">
                <a:extLst>
                  <a:ext uri="{A12FA001-AC4F-418D-AE19-62706E023703}">
                    <ahyp:hlinkClr xmlns:ahyp="http://schemas.microsoft.com/office/drawing/2018/hyperlinkcolor" val="tx"/>
                  </a:ext>
                </a:extLst>
              </a:hlinkClick>
            </a:endParaRPr>
          </a:p>
          <a:p>
            <a:pPr hangingPunct="0"/>
            <a:r>
              <a:rPr lang="en-MY" sz="1200" u="sng" dirty="0">
                <a:solidFill>
                  <a:schemeClr val="tx1"/>
                </a:solidFill>
                <a:hlinkClick r:id="rId2">
                  <a:extLst>
                    <a:ext uri="{A12FA001-AC4F-418D-AE19-62706E023703}">
                      <ahyp:hlinkClr xmlns:ahyp="http://schemas.microsoft.com/office/drawing/2018/hyperlinkcolor" val="tx"/>
                    </a:ext>
                  </a:extLst>
                </a:hlinkClick>
              </a:rPr>
              <a:t>https://www.tungsten-network.com/video/check-your-invoice-status/</a:t>
            </a:r>
            <a:endParaRPr lang="en-GB"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12492"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12492"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24" name="TextBox 23">
            <a:extLst>
              <a:ext uri="{FF2B5EF4-FFF2-40B4-BE49-F238E27FC236}">
                <a16:creationId xmlns:a16="http://schemas.microsoft.com/office/drawing/2014/main" id="{C988F307-C7D3-3040-BBB6-7559E7EBE8CA}"/>
              </a:ext>
            </a:extLst>
          </p:cNvPr>
          <p:cNvSpPr txBox="1"/>
          <p:nvPr/>
        </p:nvSpPr>
        <p:spPr>
          <a:xfrm>
            <a:off x="-112492"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36210"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C134127</a:t>
            </a:r>
          </a:p>
        </p:txBody>
      </p:sp>
      <p:sp>
        <p:nvSpPr>
          <p:cNvPr id="39" name="TextBox 38">
            <a:extLst>
              <a:ext uri="{FF2B5EF4-FFF2-40B4-BE49-F238E27FC236}">
                <a16:creationId xmlns:a16="http://schemas.microsoft.com/office/drawing/2014/main" id="{5D80E3B5-13F2-0D4E-B0F0-3ABFD7E0967E}"/>
              </a:ext>
            </a:extLst>
          </p:cNvPr>
          <p:cNvSpPr txBox="1"/>
          <p:nvPr/>
        </p:nvSpPr>
        <p:spPr>
          <a:xfrm>
            <a:off x="-112492"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303203"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285840"/>
            <a:ext cx="5665782" cy="646331"/>
          </a:xfrm>
          <a:prstGeom prst="rect">
            <a:avLst/>
          </a:prstGeom>
          <a:solidFill>
            <a:schemeClr val="bg1"/>
          </a:solidFill>
        </p:spPr>
        <p:txBody>
          <a:bodyPr wrap="square">
            <a:spAutoFit/>
          </a:bodyPr>
          <a:lstStyle/>
          <a:p>
            <a:pPr algn="ctr"/>
            <a:r>
              <a:rPr lang="de-DE" sz="1200" b="1" dirty="0"/>
              <a:t>Alternative Reference:</a:t>
            </a:r>
            <a:r>
              <a:rPr lang="en-GB" sz="1200" b="1" dirty="0"/>
              <a:t> </a:t>
            </a:r>
            <a:r>
              <a:rPr lang="en-US" sz="1200" dirty="0"/>
              <a:t>Not all medias have a billable alternative reference. This only applies to Television (Caria), Radio (Jet/JCN) and Digital </a:t>
            </a:r>
          </a:p>
          <a:p>
            <a:pPr algn="ctr"/>
            <a:r>
              <a:rPr lang="en-US" sz="1200" dirty="0"/>
              <a:t>(IO Confirmation #/Placement ID)</a:t>
            </a:r>
            <a:endParaRPr lang="en-GB" sz="1200" dirty="0"/>
          </a:p>
        </p:txBody>
      </p:sp>
      <p:sp>
        <p:nvSpPr>
          <p:cNvPr id="44" name="TextBox 43">
            <a:extLst>
              <a:ext uri="{FF2B5EF4-FFF2-40B4-BE49-F238E27FC236}">
                <a16:creationId xmlns:a16="http://schemas.microsoft.com/office/drawing/2014/main" id="{165D4009-0D5A-B843-ACAD-B528E6681575}"/>
              </a:ext>
            </a:extLst>
          </p:cNvPr>
          <p:cNvSpPr txBox="1"/>
          <p:nvPr/>
        </p:nvSpPr>
        <p:spPr>
          <a:xfrm>
            <a:off x="1433441" y="2229845"/>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Invalid character. Caria should be numbers only</a:t>
            </a:r>
          </a:p>
        </p:txBody>
      </p:sp>
      <p:cxnSp>
        <p:nvCxnSpPr>
          <p:cNvPr id="9" name="Straight Connector 8">
            <a:extLst>
              <a:ext uri="{FF2B5EF4-FFF2-40B4-BE49-F238E27FC236}">
                <a16:creationId xmlns:a16="http://schemas.microsoft.com/office/drawing/2014/main" id="{92B2AAA2-09D0-F643-946C-21651E074BE3}"/>
              </a:ext>
            </a:extLst>
          </p:cNvPr>
          <p:cNvCxnSpPr>
            <a:cxnSpLocks/>
          </p:cNvCxnSpPr>
          <p:nvPr/>
        </p:nvCxnSpPr>
        <p:spPr>
          <a:xfrm>
            <a:off x="1298840" y="2229845"/>
            <a:ext cx="0" cy="52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306A3D8-1786-A844-85EE-BB3AFA03EE66}"/>
              </a:ext>
            </a:extLst>
          </p:cNvPr>
          <p:cNvSpPr txBox="1"/>
          <p:nvPr/>
        </p:nvSpPr>
        <p:spPr>
          <a:xfrm>
            <a:off x="236210"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R00273481</a:t>
            </a:r>
          </a:p>
        </p:txBody>
      </p:sp>
      <p:sp>
        <p:nvSpPr>
          <p:cNvPr id="53" name="TextBox 52">
            <a:extLst>
              <a:ext uri="{FF2B5EF4-FFF2-40B4-BE49-F238E27FC236}">
                <a16:creationId xmlns:a16="http://schemas.microsoft.com/office/drawing/2014/main" id="{225092C8-DD4F-284D-ABC8-B5503FEC425C}"/>
              </a:ext>
            </a:extLst>
          </p:cNvPr>
          <p:cNvSpPr txBox="1"/>
          <p:nvPr/>
        </p:nvSpPr>
        <p:spPr>
          <a:xfrm>
            <a:off x="1433441" y="3347417"/>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This is a booking reference not an alternative reference</a:t>
            </a:r>
          </a:p>
        </p:txBody>
      </p:sp>
      <p:cxnSp>
        <p:nvCxnSpPr>
          <p:cNvPr id="54" name="Straight Connector 53">
            <a:extLst>
              <a:ext uri="{FF2B5EF4-FFF2-40B4-BE49-F238E27FC236}">
                <a16:creationId xmlns:a16="http://schemas.microsoft.com/office/drawing/2014/main" id="{91C6064F-FCF8-384D-AAF0-72449E3F97CC}"/>
              </a:ext>
            </a:extLst>
          </p:cNvPr>
          <p:cNvCxnSpPr/>
          <p:nvPr/>
        </p:nvCxnSpPr>
        <p:spPr>
          <a:xfrm>
            <a:off x="1298840" y="3278605"/>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404DFE-E65A-0F49-A183-AC2408427DED}"/>
              </a:ext>
            </a:extLst>
          </p:cNvPr>
          <p:cNvSpPr txBox="1"/>
          <p:nvPr/>
        </p:nvSpPr>
        <p:spPr>
          <a:xfrm>
            <a:off x="236210"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RDPM57</a:t>
            </a:r>
          </a:p>
        </p:txBody>
      </p:sp>
      <p:sp>
        <p:nvSpPr>
          <p:cNvPr id="58" name="TextBox 57">
            <a:extLst>
              <a:ext uri="{FF2B5EF4-FFF2-40B4-BE49-F238E27FC236}">
                <a16:creationId xmlns:a16="http://schemas.microsoft.com/office/drawing/2014/main" id="{BFC5D49D-3B4C-4A4C-BAE6-54E995F069A6}"/>
              </a:ext>
            </a:extLst>
          </p:cNvPr>
          <p:cNvSpPr txBox="1"/>
          <p:nvPr/>
        </p:nvSpPr>
        <p:spPr>
          <a:xfrm>
            <a:off x="1433441"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All placement IDs should have a P prefix</a:t>
            </a:r>
          </a:p>
        </p:txBody>
      </p:sp>
      <p:cxnSp>
        <p:nvCxnSpPr>
          <p:cNvPr id="59" name="Straight Connector 58">
            <a:extLst>
              <a:ext uri="{FF2B5EF4-FFF2-40B4-BE49-F238E27FC236}">
                <a16:creationId xmlns:a16="http://schemas.microsoft.com/office/drawing/2014/main" id="{71F497C6-B594-B14D-B424-ADD6131C449D}"/>
              </a:ext>
            </a:extLst>
          </p:cNvPr>
          <p:cNvCxnSpPr>
            <a:cxnSpLocks/>
          </p:cNvCxnSpPr>
          <p:nvPr/>
        </p:nvCxnSpPr>
        <p:spPr>
          <a:xfrm>
            <a:off x="1298840" y="4499754"/>
            <a:ext cx="0" cy="5518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5044C8F-5C63-3846-AA0C-4FC51E44A2AC}"/>
              </a:ext>
            </a:extLst>
          </p:cNvPr>
          <p:cNvSpPr txBox="1"/>
          <p:nvPr/>
        </p:nvSpPr>
        <p:spPr>
          <a:xfrm>
            <a:off x="236210" y="5922999"/>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64" name="TextBox 63">
            <a:extLst>
              <a:ext uri="{FF2B5EF4-FFF2-40B4-BE49-F238E27FC236}">
                <a16:creationId xmlns:a16="http://schemas.microsoft.com/office/drawing/2014/main" id="{D557C151-D7E6-774F-A3FD-68F93AD28C3E}"/>
              </a:ext>
            </a:extLst>
          </p:cNvPr>
          <p:cNvSpPr txBox="1"/>
          <p:nvPr/>
        </p:nvSpPr>
        <p:spPr>
          <a:xfrm>
            <a:off x="1433441" y="5757973"/>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The revision number (-R0) should not be present</a:t>
            </a:r>
          </a:p>
        </p:txBody>
      </p:sp>
      <p:cxnSp>
        <p:nvCxnSpPr>
          <p:cNvPr id="65" name="Straight Connector 64">
            <a:extLst>
              <a:ext uri="{FF2B5EF4-FFF2-40B4-BE49-F238E27FC236}">
                <a16:creationId xmlns:a16="http://schemas.microsoft.com/office/drawing/2014/main" id="{3A1EF1D6-9BFE-8A4E-B3F2-357CE707A2D9}"/>
              </a:ext>
            </a:extLst>
          </p:cNvPr>
          <p:cNvCxnSpPr/>
          <p:nvPr/>
        </p:nvCxnSpPr>
        <p:spPr>
          <a:xfrm>
            <a:off x="1298840" y="5689161"/>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FA4C11-5759-084E-ACDE-630744224468}"/>
              </a:ext>
            </a:extLst>
          </p:cNvPr>
          <p:cNvCxnSpPr>
            <a:cxnSpLocks/>
          </p:cNvCxnSpPr>
          <p:nvPr/>
        </p:nvCxnSpPr>
        <p:spPr>
          <a:xfrm>
            <a:off x="1303203"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F9003B9-4EFE-CB48-8C00-E1F4DAAEA2C0}"/>
              </a:ext>
            </a:extLst>
          </p:cNvPr>
          <p:cNvCxnSpPr>
            <a:cxnSpLocks/>
          </p:cNvCxnSpPr>
          <p:nvPr/>
        </p:nvCxnSpPr>
        <p:spPr>
          <a:xfrm>
            <a:off x="1303203"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AA24EF1-97CB-264A-9A23-6CCB622B55B2}"/>
              </a:ext>
            </a:extLst>
          </p:cNvPr>
          <p:cNvSpPr txBox="1"/>
          <p:nvPr/>
        </p:nvSpPr>
        <p:spPr>
          <a:xfrm>
            <a:off x="2726091"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69" name="TextBox 68">
            <a:extLst>
              <a:ext uri="{FF2B5EF4-FFF2-40B4-BE49-F238E27FC236}">
                <a16:creationId xmlns:a16="http://schemas.microsoft.com/office/drawing/2014/main" id="{967DD847-D5BA-874D-98E7-72684392744F}"/>
              </a:ext>
            </a:extLst>
          </p:cNvPr>
          <p:cNvSpPr txBox="1"/>
          <p:nvPr/>
        </p:nvSpPr>
        <p:spPr>
          <a:xfrm>
            <a:off x="2726091"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70" name="TextBox 69">
            <a:extLst>
              <a:ext uri="{FF2B5EF4-FFF2-40B4-BE49-F238E27FC236}">
                <a16:creationId xmlns:a16="http://schemas.microsoft.com/office/drawing/2014/main" id="{3F26BECB-99CE-0A45-AA3F-3AA3F9E6814E}"/>
              </a:ext>
            </a:extLst>
          </p:cNvPr>
          <p:cNvSpPr txBox="1"/>
          <p:nvPr/>
        </p:nvSpPr>
        <p:spPr>
          <a:xfrm>
            <a:off x="2726091"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71" name="TextBox 70">
            <a:extLst>
              <a:ext uri="{FF2B5EF4-FFF2-40B4-BE49-F238E27FC236}">
                <a16:creationId xmlns:a16="http://schemas.microsoft.com/office/drawing/2014/main" id="{D8A90C19-15AF-0742-BBA3-5550CABC312B}"/>
              </a:ext>
            </a:extLst>
          </p:cNvPr>
          <p:cNvSpPr txBox="1"/>
          <p:nvPr/>
        </p:nvSpPr>
        <p:spPr>
          <a:xfrm>
            <a:off x="3119397"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a:t>
            </a:r>
          </a:p>
        </p:txBody>
      </p:sp>
      <p:sp>
        <p:nvSpPr>
          <p:cNvPr id="72" name="TextBox 71">
            <a:extLst>
              <a:ext uri="{FF2B5EF4-FFF2-40B4-BE49-F238E27FC236}">
                <a16:creationId xmlns:a16="http://schemas.microsoft.com/office/drawing/2014/main" id="{98814BD4-50C9-BD42-9B68-7584D3C39449}"/>
              </a:ext>
            </a:extLst>
          </p:cNvPr>
          <p:cNvSpPr txBox="1"/>
          <p:nvPr/>
        </p:nvSpPr>
        <p:spPr>
          <a:xfrm>
            <a:off x="2726091"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73" name="Straight Arrow Connector 72">
            <a:extLst>
              <a:ext uri="{FF2B5EF4-FFF2-40B4-BE49-F238E27FC236}">
                <a16:creationId xmlns:a16="http://schemas.microsoft.com/office/drawing/2014/main" id="{BF2F31B5-BD0D-D046-BB8D-82B0172DE450}"/>
              </a:ext>
            </a:extLst>
          </p:cNvPr>
          <p:cNvCxnSpPr>
            <a:cxnSpLocks/>
          </p:cNvCxnSpPr>
          <p:nvPr/>
        </p:nvCxnSpPr>
        <p:spPr>
          <a:xfrm>
            <a:off x="4141786"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34C0E6E-E527-7F46-9299-742405C6BC2B}"/>
              </a:ext>
            </a:extLst>
          </p:cNvPr>
          <p:cNvSpPr txBox="1"/>
          <p:nvPr/>
        </p:nvSpPr>
        <p:spPr>
          <a:xfrm>
            <a:off x="4272024" y="2377885"/>
            <a:ext cx="1176938" cy="152349"/>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6 digits only</a:t>
            </a:r>
          </a:p>
        </p:txBody>
      </p:sp>
      <p:cxnSp>
        <p:nvCxnSpPr>
          <p:cNvPr id="75" name="Straight Connector 74">
            <a:extLst>
              <a:ext uri="{FF2B5EF4-FFF2-40B4-BE49-F238E27FC236}">
                <a16:creationId xmlns:a16="http://schemas.microsoft.com/office/drawing/2014/main" id="{39ED1362-D560-8F48-A086-E13DCEE3CCB6}"/>
              </a:ext>
            </a:extLst>
          </p:cNvPr>
          <p:cNvCxnSpPr>
            <a:cxnSpLocks/>
          </p:cNvCxnSpPr>
          <p:nvPr/>
        </p:nvCxnSpPr>
        <p:spPr>
          <a:xfrm>
            <a:off x="4137423" y="2229845"/>
            <a:ext cx="0" cy="525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A2C8D4-E2F9-6441-89C8-04E65AF2BE46}"/>
              </a:ext>
            </a:extLst>
          </p:cNvPr>
          <p:cNvSpPr txBox="1"/>
          <p:nvPr/>
        </p:nvSpPr>
        <p:spPr>
          <a:xfrm>
            <a:off x="3119397"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1234567</a:t>
            </a:r>
          </a:p>
        </p:txBody>
      </p:sp>
      <p:sp>
        <p:nvSpPr>
          <p:cNvPr id="77" name="TextBox 76">
            <a:extLst>
              <a:ext uri="{FF2B5EF4-FFF2-40B4-BE49-F238E27FC236}">
                <a16:creationId xmlns:a16="http://schemas.microsoft.com/office/drawing/2014/main" id="{0432F8E8-38D9-9241-B28E-17C8646079B7}"/>
              </a:ext>
            </a:extLst>
          </p:cNvPr>
          <p:cNvSpPr txBox="1"/>
          <p:nvPr/>
        </p:nvSpPr>
        <p:spPr>
          <a:xfrm>
            <a:off x="4272024" y="3380870"/>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7 digits only. Also known as the J-ET reference</a:t>
            </a:r>
          </a:p>
        </p:txBody>
      </p:sp>
      <p:cxnSp>
        <p:nvCxnSpPr>
          <p:cNvPr id="78" name="Straight Connector 77">
            <a:extLst>
              <a:ext uri="{FF2B5EF4-FFF2-40B4-BE49-F238E27FC236}">
                <a16:creationId xmlns:a16="http://schemas.microsoft.com/office/drawing/2014/main" id="{3EC01DD2-0667-724D-B792-00347BECF1B6}"/>
              </a:ext>
            </a:extLst>
          </p:cNvPr>
          <p:cNvCxnSpPr/>
          <p:nvPr/>
        </p:nvCxnSpPr>
        <p:spPr>
          <a:xfrm>
            <a:off x="4137423" y="3278605"/>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1A6CEDC-5B07-5748-A57C-17BC19D05EAB}"/>
              </a:ext>
            </a:extLst>
          </p:cNvPr>
          <p:cNvSpPr txBox="1"/>
          <p:nvPr/>
        </p:nvSpPr>
        <p:spPr>
          <a:xfrm>
            <a:off x="3119397"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PZPB12</a:t>
            </a:r>
          </a:p>
        </p:txBody>
      </p:sp>
      <p:sp>
        <p:nvSpPr>
          <p:cNvPr id="80" name="TextBox 79">
            <a:extLst>
              <a:ext uri="{FF2B5EF4-FFF2-40B4-BE49-F238E27FC236}">
                <a16:creationId xmlns:a16="http://schemas.microsoft.com/office/drawing/2014/main" id="{28B2328B-92FF-BF48-B10E-E49E0297C2C8}"/>
              </a:ext>
            </a:extLst>
          </p:cNvPr>
          <p:cNvSpPr txBox="1"/>
          <p:nvPr/>
        </p:nvSpPr>
        <p:spPr>
          <a:xfrm>
            <a:off x="4272024"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P followed by 5 alpha numerical characters</a:t>
            </a:r>
          </a:p>
        </p:txBody>
      </p:sp>
      <p:cxnSp>
        <p:nvCxnSpPr>
          <p:cNvPr id="81" name="Straight Connector 80">
            <a:extLst>
              <a:ext uri="{FF2B5EF4-FFF2-40B4-BE49-F238E27FC236}">
                <a16:creationId xmlns:a16="http://schemas.microsoft.com/office/drawing/2014/main" id="{EC41D205-E9B4-C845-825E-7E0EA54CEE34}"/>
              </a:ext>
            </a:extLst>
          </p:cNvPr>
          <p:cNvCxnSpPr>
            <a:cxnSpLocks/>
          </p:cNvCxnSpPr>
          <p:nvPr/>
        </p:nvCxnSpPr>
        <p:spPr>
          <a:xfrm>
            <a:off x="4137423" y="4499754"/>
            <a:ext cx="0" cy="5518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F822011-88D5-C847-B8C4-AAD6729E12AF}"/>
              </a:ext>
            </a:extLst>
          </p:cNvPr>
          <p:cNvSpPr txBox="1"/>
          <p:nvPr/>
        </p:nvSpPr>
        <p:spPr>
          <a:xfrm>
            <a:off x="3119397" y="5978754"/>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83" name="TextBox 82">
            <a:extLst>
              <a:ext uri="{FF2B5EF4-FFF2-40B4-BE49-F238E27FC236}">
                <a16:creationId xmlns:a16="http://schemas.microsoft.com/office/drawing/2014/main" id="{5DBF4501-9395-1946-B534-15D4A7087347}"/>
              </a:ext>
            </a:extLst>
          </p:cNvPr>
          <p:cNvSpPr txBox="1"/>
          <p:nvPr/>
        </p:nvSpPr>
        <p:spPr>
          <a:xfrm>
            <a:off x="4272024" y="5813728"/>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O – followed by 5 alpha number </a:t>
            </a:r>
            <a:r>
              <a:rPr lang="en-US" sz="1100" kern="1200" dirty="0" err="1">
                <a:solidFill>
                  <a:schemeClr val="bg1"/>
                </a:solidFill>
                <a:ea typeface="+mn-ea"/>
                <a:cs typeface="+mn-cs"/>
              </a:rPr>
              <a:t>charachers</a:t>
            </a:r>
            <a:endParaRPr lang="en-US" sz="1100" kern="1200" dirty="0">
              <a:solidFill>
                <a:schemeClr val="bg1"/>
              </a:solidFill>
              <a:ea typeface="+mn-ea"/>
              <a:cs typeface="+mn-cs"/>
            </a:endParaRPr>
          </a:p>
        </p:txBody>
      </p:sp>
      <p:cxnSp>
        <p:nvCxnSpPr>
          <p:cNvPr id="84" name="Straight Connector 83">
            <a:extLst>
              <a:ext uri="{FF2B5EF4-FFF2-40B4-BE49-F238E27FC236}">
                <a16:creationId xmlns:a16="http://schemas.microsoft.com/office/drawing/2014/main" id="{A1B01905-149E-B747-8CED-1A0F90AA32BE}"/>
              </a:ext>
            </a:extLst>
          </p:cNvPr>
          <p:cNvCxnSpPr/>
          <p:nvPr/>
        </p:nvCxnSpPr>
        <p:spPr>
          <a:xfrm>
            <a:off x="4137423" y="5689161"/>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9B4728D-FCEE-494A-A97D-E249C119714A}"/>
              </a:ext>
            </a:extLst>
          </p:cNvPr>
          <p:cNvCxnSpPr>
            <a:cxnSpLocks/>
          </p:cNvCxnSpPr>
          <p:nvPr/>
        </p:nvCxnSpPr>
        <p:spPr>
          <a:xfrm>
            <a:off x="4141786"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9CCCAE6-B617-C04C-963E-14B7919BD8FB}"/>
              </a:ext>
            </a:extLst>
          </p:cNvPr>
          <p:cNvCxnSpPr>
            <a:cxnSpLocks/>
          </p:cNvCxnSpPr>
          <p:nvPr/>
        </p:nvCxnSpPr>
        <p:spPr>
          <a:xfrm>
            <a:off x="4141786"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338247" y="1900738"/>
            <a:ext cx="3601843" cy="1167346"/>
          </a:xfrm>
        </p:spPr>
        <p:txBody>
          <a:bodyPr/>
          <a:lstStyle/>
          <a:p>
            <a:r>
              <a:rPr lang="en-US" sz="2000" dirty="0"/>
              <a:t>3.2 What if my invoice was rejected by Tungsten?</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6338249" y="3068085"/>
            <a:ext cx="4280400" cy="1466383"/>
          </a:xfrm>
        </p:spPr>
        <p:txBody>
          <a:bodyPr/>
          <a:lstStyle/>
          <a:p>
            <a:pPr hangingPunct="0"/>
            <a:r>
              <a:rPr lang="en-MY" sz="1200" dirty="0"/>
              <a:t>You can reactivate invoices that have the status ‘Failed’. You can do this by navigating to the ‘Invoice status’ page under the ‘Invoicing’ menu (the same menu that lists the ‘Create invoice’ page). Choose a failed invoice or credit note from the list and select the ‘View details’ icon. Select ‘REACTIVATE INVOICE’.</a:t>
            </a:r>
            <a:endParaRPr lang="en-GB" sz="1200" dirty="0"/>
          </a:p>
          <a:p>
            <a:pPr hangingPunct="0"/>
            <a:r>
              <a:rPr lang="en-US" sz="1200" dirty="0"/>
              <a:t> </a:t>
            </a:r>
            <a:endParaRPr lang="en-GB" sz="1200" dirty="0"/>
          </a:p>
          <a:p>
            <a:pPr hangingPunct="0"/>
            <a:r>
              <a:rPr lang="en-US" sz="1200" dirty="0"/>
              <a:t>If you are having issues submitting an invoice you can raise a support ticket by following the steps below</a:t>
            </a:r>
            <a:r>
              <a:rPr lang="en-MY" sz="1200" dirty="0"/>
              <a:t>:</a:t>
            </a:r>
            <a:br>
              <a:rPr lang="en-MY" sz="1200" dirty="0"/>
            </a:br>
            <a:br>
              <a:rPr lang="en-MY" sz="1200" dirty="0"/>
            </a:br>
            <a:r>
              <a:rPr lang="en-MY" sz="1200" dirty="0"/>
              <a:t>1. Log in to your Tungsten portal account</a:t>
            </a:r>
            <a:br>
              <a:rPr lang="en-MY" sz="1200" dirty="0"/>
            </a:br>
            <a:r>
              <a:rPr lang="en-MY" sz="1200" dirty="0"/>
              <a:t>2. Go to Help &amp; Support section</a:t>
            </a:r>
            <a:br>
              <a:rPr lang="en-MY" sz="1200" dirty="0"/>
            </a:br>
            <a:r>
              <a:rPr lang="en-MY" sz="1200" dirty="0"/>
              <a:t>3. Click on “Open a support ticket”</a:t>
            </a:r>
            <a:endParaRPr lang="en-GB" sz="1200" dirty="0"/>
          </a:p>
        </p:txBody>
      </p:sp>
      <p:pic>
        <p:nvPicPr>
          <p:cNvPr id="14" name="Picture 13" descr="A person sitting at a table using a computer&#10;&#10;Description automatically generated">
            <a:extLst>
              <a:ext uri="{FF2B5EF4-FFF2-40B4-BE49-F238E27FC236}">
                <a16:creationId xmlns:a16="http://schemas.microsoft.com/office/drawing/2014/main" id="{57A338AA-C955-5645-8FB1-61112F28E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419493" cy="6858000"/>
          </a:xfrm>
          <a:prstGeom prst="rect">
            <a:avLst/>
          </a:prstGeom>
        </p:spPr>
      </p:pic>
    </p:spTree>
    <p:extLst>
      <p:ext uri="{BB962C8B-B14F-4D97-AF65-F5344CB8AC3E}">
        <p14:creationId xmlns:p14="http://schemas.microsoft.com/office/powerpoint/2010/main" val="335565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pen computer sitting on top of a desk&#10;&#10;Description automatically generated">
            <a:extLst>
              <a:ext uri="{FF2B5EF4-FFF2-40B4-BE49-F238E27FC236}">
                <a16:creationId xmlns:a16="http://schemas.microsoft.com/office/drawing/2014/main" id="{7DA20CBB-04BE-BE46-9983-3063C139F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469899" y="611211"/>
            <a:ext cx="2755901" cy="1167346"/>
          </a:xfrm>
        </p:spPr>
        <p:txBody>
          <a:bodyPr/>
          <a:lstStyle/>
          <a:p>
            <a:r>
              <a:rPr lang="en-US" sz="2000" dirty="0"/>
              <a:t>3.3. How do I check the status of my invoices?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469901" y="1778557"/>
            <a:ext cx="2971799" cy="2493149"/>
          </a:xfrm>
        </p:spPr>
        <p:txBody>
          <a:bodyPr/>
          <a:lstStyle/>
          <a:p>
            <a:pPr hangingPunct="0"/>
            <a:r>
              <a:rPr lang="en-US" sz="1200" dirty="0"/>
              <a:t>As a member of the Tungsten network you will have access to view the status of your invoice(s) via the Tungsten portal. Invoice Status gives you the ability to view the status of your invoices individually or as an overview.</a:t>
            </a:r>
            <a:endParaRPr lang="en-GB" sz="1200" dirty="0"/>
          </a:p>
          <a:p>
            <a:pPr hangingPunct="0"/>
            <a:r>
              <a:rPr lang="en-US" sz="1200" dirty="0"/>
              <a:t>E.G. Search for your invoice number</a:t>
            </a:r>
            <a:endParaRPr lang="en-GB" sz="1200" dirty="0"/>
          </a:p>
        </p:txBody>
      </p:sp>
      <p:pic>
        <p:nvPicPr>
          <p:cNvPr id="9" name="Graphic 8">
            <a:extLst>
              <a:ext uri="{FF2B5EF4-FFF2-40B4-BE49-F238E27FC236}">
                <a16:creationId xmlns:a16="http://schemas.microsoft.com/office/drawing/2014/main" id="{BFDF49F6-7CF4-754A-8CE9-054D2CBC9C9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0" name="Straight Connector 9">
            <a:extLst>
              <a:ext uri="{FF2B5EF4-FFF2-40B4-BE49-F238E27FC236}">
                <a16:creationId xmlns:a16="http://schemas.microsoft.com/office/drawing/2014/main" id="{BD4870A5-FF31-3840-B6BB-338A2ADFC4BD}"/>
              </a:ext>
            </a:extLst>
          </p:cNvPr>
          <p:cNvCxnSpPr>
            <a:cxnSpLocks/>
          </p:cNvCxnSpPr>
          <p:nvPr/>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DAD79D-5D84-624F-9BDB-2B6B56986A3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4978655" y="1425380"/>
            <a:ext cx="7213345" cy="362767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EDFA605-6232-524E-8E73-CEAA7FE5B17F}"/>
              </a:ext>
            </a:extLst>
          </p:cNvPr>
          <p:cNvSpPr/>
          <p:nvPr/>
        </p:nvSpPr>
        <p:spPr>
          <a:xfrm>
            <a:off x="4894257" y="982603"/>
            <a:ext cx="1765227" cy="276999"/>
          </a:xfrm>
          <a:prstGeom prst="rect">
            <a:avLst/>
          </a:prstGeom>
        </p:spPr>
        <p:txBody>
          <a:bodyPr wrap="none">
            <a:spAutoFit/>
          </a:bodyPr>
          <a:lstStyle/>
          <a:p>
            <a:pPr hangingPunct="0"/>
            <a:r>
              <a:rPr lang="en-US" sz="1200" dirty="0"/>
              <a:t>E.G. Review Dashboard</a:t>
            </a:r>
            <a:endParaRPr lang="en-GB" sz="1200" dirty="0"/>
          </a:p>
        </p:txBody>
      </p:sp>
      <p:sp>
        <p:nvSpPr>
          <p:cNvPr id="6" name="Rectangle 5">
            <a:extLst>
              <a:ext uri="{FF2B5EF4-FFF2-40B4-BE49-F238E27FC236}">
                <a16:creationId xmlns:a16="http://schemas.microsoft.com/office/drawing/2014/main" id="{AE9C7D4B-A3DC-694F-BFDA-49EF390448A5}"/>
              </a:ext>
            </a:extLst>
          </p:cNvPr>
          <p:cNvSpPr/>
          <p:nvPr/>
        </p:nvSpPr>
        <p:spPr>
          <a:xfrm>
            <a:off x="393700" y="4960835"/>
            <a:ext cx="3048000" cy="1079142"/>
          </a:xfrm>
          <a:prstGeom prst="rect">
            <a:avLst/>
          </a:prstGeom>
        </p:spPr>
        <p:txBody>
          <a:bodyPr wrap="square">
            <a:spAutoFit/>
          </a:bodyPr>
          <a:lstStyle/>
          <a:p>
            <a:pPr marL="12700" marR="38100" hangingPunct="0">
              <a:lnSpc>
                <a:spcPct val="93000"/>
              </a:lnSpc>
              <a:spcAft>
                <a:spcPts val="1000"/>
              </a:spcAft>
            </a:pPr>
            <a:r>
              <a:rPr lang="en-US" sz="1200" dirty="0"/>
              <a:t>For further detail view the video in </a:t>
            </a:r>
            <a:br>
              <a:rPr lang="en-US" sz="1200" dirty="0"/>
            </a:br>
            <a:r>
              <a:rPr lang="en-US" sz="1200" dirty="0"/>
              <a:t>the following link.</a:t>
            </a:r>
            <a:endParaRPr lang="en-GB" sz="1200" dirty="0"/>
          </a:p>
          <a:p>
            <a:pPr marL="12700" marR="38100" hangingPunct="0">
              <a:lnSpc>
                <a:spcPct val="93000"/>
              </a:lnSpc>
              <a:spcAft>
                <a:spcPts val="1000"/>
              </a:spcAft>
            </a:pPr>
            <a:r>
              <a:rPr lang="en-MY" sz="1200" dirty="0">
                <a:solidFill>
                  <a:srgbClr val="0000FF"/>
                </a:solidFill>
                <a:ea typeface="Times New Roman" panose="02020603050405020304" pitchFamily="18" charset="0"/>
                <a:cs typeface="Times New Roman" panose="02020603050405020304" pitchFamily="18" charset="0"/>
                <a:hlinkClick r:id="rId6"/>
              </a:rPr>
              <a:t>https://www.tungsten-network.com/video/check-your-invoice-status/</a:t>
            </a:r>
            <a:endParaRPr lang="en-GB" sz="1200" dirty="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E27C421-B273-8C45-87F7-9FCBBF03E7FE}"/>
              </a:ext>
            </a:extLst>
          </p:cNvPr>
          <p:cNvSpPr/>
          <p:nvPr/>
        </p:nvSpPr>
        <p:spPr>
          <a:xfrm>
            <a:off x="-1" y="3239218"/>
            <a:ext cx="4230807" cy="148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A619D06-9D72-2B4B-AEDC-5634B7051B0F}"/>
              </a:ext>
            </a:extLst>
          </p:cNvPr>
          <p:cNvPicPr/>
          <p:nvPr/>
        </p:nvPicPr>
        <p:blipFill>
          <a:blip r:embed="rId7" cstate="screen">
            <a:extLst>
              <a:ext uri="{28A0092B-C50C-407E-A947-70E740481C1C}">
                <a14:useLocalDpi xmlns:a14="http://schemas.microsoft.com/office/drawing/2010/main"/>
              </a:ext>
            </a:extLst>
          </a:blip>
          <a:stretch>
            <a:fillRect/>
          </a:stretch>
        </p:blipFill>
        <p:spPr>
          <a:xfrm>
            <a:off x="297487" y="3429000"/>
            <a:ext cx="3635829" cy="1050293"/>
          </a:xfrm>
          <a:prstGeom prst="rect">
            <a:avLst/>
          </a:prstGeom>
        </p:spPr>
      </p:pic>
    </p:spTree>
    <p:extLst>
      <p:ext uri="{BB962C8B-B14F-4D97-AF65-F5344CB8AC3E}">
        <p14:creationId xmlns:p14="http://schemas.microsoft.com/office/powerpoint/2010/main" val="18793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4125686"/>
            <a:ext cx="12192000" cy="273231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537055"/>
            <a:ext cx="3601843" cy="1167346"/>
          </a:xfrm>
        </p:spPr>
        <p:txBody>
          <a:bodyPr/>
          <a:lstStyle/>
          <a:p>
            <a:r>
              <a:rPr lang="en-US" sz="2000" dirty="0"/>
              <a:t>3.4 What do the invoice statuses mean?</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5076190"/>
            <a:ext cx="2570922" cy="1781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r>
              <a:rPr lang="en-US" sz="1200" dirty="0"/>
              <a:t>When providing a credit note please quote the original invoice number and booking reference the credit note applies to.</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4466863"/>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704402"/>
            <a:ext cx="4280210" cy="1270914"/>
          </a:xfrm>
        </p:spPr>
        <p:txBody>
          <a:bodyPr/>
          <a:lstStyle/>
          <a:p>
            <a:r>
              <a:rPr lang="en-US" sz="1200" dirty="0"/>
              <a:t>Successful invoices will go from Accepted, Delivered to Paid status. However, any query invoices will end up in 1 of 4 statuses.</a:t>
            </a:r>
            <a:endParaRPr lang="en-GB" sz="1200" dirty="0"/>
          </a:p>
          <a:p>
            <a:pPr lvl="0"/>
            <a:r>
              <a:rPr lang="en-US" sz="1200" b="1" dirty="0"/>
              <a:t>Failed: </a:t>
            </a:r>
            <a:r>
              <a:rPr lang="en-US" sz="1200" dirty="0"/>
              <a:t>Tungsten Network attempted to process your invoice, but it failed to pass our validation checks.</a:t>
            </a:r>
            <a:endParaRPr lang="en-GB" sz="1200" dirty="0"/>
          </a:p>
          <a:p>
            <a:pPr lvl="0"/>
            <a:r>
              <a:rPr lang="en-US" sz="1200" b="1" dirty="0"/>
              <a:t>On Hold: </a:t>
            </a:r>
            <a:r>
              <a:rPr lang="en-US" sz="1200" dirty="0"/>
              <a:t>Your invoice is on hold pending the completion of a standard approval process activity by your customer. No action is required by you at this time.</a:t>
            </a:r>
            <a:endParaRPr lang="en-GB" sz="1200" dirty="0"/>
          </a:p>
          <a:p>
            <a:r>
              <a:rPr lang="en-US" sz="1200" dirty="0"/>
              <a:t>In the comments section of the status you will find further detail as to why the invoice is in query. This comment will begin with the line item in your invoice, followed by the reason the specified line item is in query.</a:t>
            </a:r>
            <a:endParaRPr lang="en-GB" sz="1200" dirty="0"/>
          </a:p>
        </p:txBody>
      </p:sp>
      <p:sp>
        <p:nvSpPr>
          <p:cNvPr id="11" name="Text Placeholder 4">
            <a:extLst>
              <a:ext uri="{FF2B5EF4-FFF2-40B4-BE49-F238E27FC236}">
                <a16:creationId xmlns:a16="http://schemas.microsoft.com/office/drawing/2014/main" id="{A43DB72B-66F6-2F4A-88CB-310146ABC9BE}"/>
              </a:ext>
            </a:extLst>
          </p:cNvPr>
          <p:cNvSpPr txBox="1">
            <a:spLocks/>
          </p:cNvSpPr>
          <p:nvPr/>
        </p:nvSpPr>
        <p:spPr>
          <a:xfrm>
            <a:off x="6233161" y="1704402"/>
            <a:ext cx="4280210" cy="12709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b="1" dirty="0"/>
              <a:t>Rejected: </a:t>
            </a:r>
            <a:r>
              <a:rPr lang="en-US" sz="1200" dirty="0"/>
              <a:t>The buyer has rejected your invoice.</a:t>
            </a:r>
            <a:endParaRPr lang="en-GB" sz="1200" dirty="0"/>
          </a:p>
          <a:p>
            <a:pPr lvl="0"/>
            <a:r>
              <a:rPr lang="en-US" sz="1200" b="1" dirty="0"/>
              <a:t>Exception: </a:t>
            </a:r>
            <a:r>
              <a:rPr lang="en-US" sz="1200" dirty="0"/>
              <a:t>OMG have indicated that there may be a problem with this invoice and is investigating.</a:t>
            </a:r>
            <a:endParaRPr lang="en-GB" sz="1200" dirty="0"/>
          </a:p>
          <a:p>
            <a:r>
              <a:rPr lang="en-US" sz="1200" dirty="0"/>
              <a:t>This status is used to highlight to OMG’s suppliers that further attention is required from them. A comment will also be present. E.g. Credit note required.</a:t>
            </a:r>
            <a:endParaRPr lang="en-GB" sz="1200" dirty="0"/>
          </a:p>
        </p:txBody>
      </p:sp>
      <p:pic>
        <p:nvPicPr>
          <p:cNvPr id="12" name="Picture 11">
            <a:extLst>
              <a:ext uri="{FF2B5EF4-FFF2-40B4-BE49-F238E27FC236}">
                <a16:creationId xmlns:a16="http://schemas.microsoft.com/office/drawing/2014/main" id="{A3816D56-B20C-2D4E-BBC0-3CC3E995D897}"/>
              </a:ext>
            </a:extLst>
          </p:cNvPr>
          <p:cNvPicPr/>
          <p:nvPr/>
        </p:nvPicPr>
        <p:blipFill rotWithShape="1">
          <a:blip r:embed="rId4" cstate="screen">
            <a:extLst>
              <a:ext uri="{28A0092B-C50C-407E-A947-70E740481C1C}">
                <a14:useLocalDpi xmlns:a14="http://schemas.microsoft.com/office/drawing/2010/main"/>
              </a:ext>
            </a:extLst>
          </a:blip>
          <a:srcRect r="3837"/>
          <a:stretch/>
        </p:blipFill>
        <p:spPr bwMode="auto">
          <a:xfrm>
            <a:off x="838199" y="4228694"/>
            <a:ext cx="5724797" cy="2335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4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2953062"/>
            <a:ext cx="12192000" cy="3904938"/>
          </a:xfrm>
          <a:prstGeom prst="rect">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3.5 Where will I find payment details?</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4561840"/>
            <a:ext cx="2570922" cy="229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pPr hangingPunct="0"/>
            <a:r>
              <a:rPr lang="en-US" sz="1200" dirty="0"/>
              <a:t>Your contact with OMG will remain as is. Tungsten will only display invoices that were submitted via Tungsten. If you have existing outstanding invoices with OMG please contact your contact for the status of your invoice(s). </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3947647"/>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210" cy="1270914"/>
          </a:xfrm>
        </p:spPr>
        <p:txBody>
          <a:bodyPr/>
          <a:lstStyle/>
          <a:p>
            <a:r>
              <a:rPr lang="en-US" sz="1200" dirty="0"/>
              <a:t>Payment and payment details will remain as part of the current processes that take place between the Supplier and OMG. However, the status of your invoice will change to paid on the Tungsten Network portal, once payment is made.</a:t>
            </a:r>
            <a:endParaRPr lang="en-GB" sz="1200" dirty="0"/>
          </a:p>
        </p:txBody>
      </p:sp>
      <p:pic>
        <p:nvPicPr>
          <p:cNvPr id="13" name="Picture 12">
            <a:extLst>
              <a:ext uri="{FF2B5EF4-FFF2-40B4-BE49-F238E27FC236}">
                <a16:creationId xmlns:a16="http://schemas.microsoft.com/office/drawing/2014/main" id="{A52FBB92-501C-3D41-8896-B4B660765D3B}"/>
              </a:ext>
            </a:extLst>
          </p:cNvPr>
          <p:cNvPicPr/>
          <p:nvPr/>
        </p:nvPicPr>
        <p:blipFill>
          <a:blip r:embed="rId4"/>
          <a:stretch>
            <a:fillRect/>
          </a:stretch>
        </p:blipFill>
        <p:spPr>
          <a:xfrm>
            <a:off x="838199" y="3624470"/>
            <a:ext cx="7709341" cy="2623475"/>
          </a:xfrm>
          <a:prstGeom prst="rect">
            <a:avLst/>
          </a:prstGeom>
        </p:spPr>
      </p:pic>
    </p:spTree>
    <p:extLst>
      <p:ext uri="{BB962C8B-B14F-4D97-AF65-F5344CB8AC3E}">
        <p14:creationId xmlns:p14="http://schemas.microsoft.com/office/powerpoint/2010/main" val="275590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61185-1475-5F45-AE89-B8BA92D7DC25}"/>
              </a:ext>
            </a:extLst>
          </p:cNvPr>
          <p:cNvSpPr>
            <a:spLocks noGrp="1"/>
          </p:cNvSpPr>
          <p:nvPr>
            <p:ph type="body" sz="quarter" idx="10"/>
          </p:nvPr>
        </p:nvSpPr>
        <p:spPr/>
        <p:txBody>
          <a:bodyPr/>
          <a:lstStyle/>
          <a:p>
            <a:r>
              <a:rPr lang="en-US" dirty="0"/>
              <a:t>CONTENTS</a:t>
            </a:r>
          </a:p>
        </p:txBody>
      </p:sp>
      <p:sp>
        <p:nvSpPr>
          <p:cNvPr id="3" name="Text Placeholder 2">
            <a:extLst>
              <a:ext uri="{FF2B5EF4-FFF2-40B4-BE49-F238E27FC236}">
                <a16:creationId xmlns:a16="http://schemas.microsoft.com/office/drawing/2014/main" id="{B3D67685-DC3C-8041-AAA9-C369DCDB1913}"/>
              </a:ext>
            </a:extLst>
          </p:cNvPr>
          <p:cNvSpPr>
            <a:spLocks noGrp="1"/>
          </p:cNvSpPr>
          <p:nvPr>
            <p:ph type="body" sz="quarter" idx="16"/>
          </p:nvPr>
        </p:nvSpPr>
        <p:spPr>
          <a:xfrm>
            <a:off x="3241964" y="1956231"/>
            <a:ext cx="4420954" cy="290946"/>
          </a:xfrm>
        </p:spPr>
        <p:txBody>
          <a:bodyPr>
            <a:normAutofit/>
          </a:bodyPr>
          <a:lstStyle/>
          <a:p>
            <a:r>
              <a:rPr lang="en-US" dirty="0"/>
              <a:t>Purpose of this document</a:t>
            </a:r>
          </a:p>
        </p:txBody>
      </p:sp>
      <p:sp>
        <p:nvSpPr>
          <p:cNvPr id="4" name="Text Placeholder 3">
            <a:extLst>
              <a:ext uri="{FF2B5EF4-FFF2-40B4-BE49-F238E27FC236}">
                <a16:creationId xmlns:a16="http://schemas.microsoft.com/office/drawing/2014/main" id="{73747CC1-6218-004E-A7DE-FEDD739E4D27}"/>
              </a:ext>
            </a:extLst>
          </p:cNvPr>
          <p:cNvSpPr>
            <a:spLocks noGrp="1"/>
          </p:cNvSpPr>
          <p:nvPr>
            <p:ph type="body" sz="quarter" idx="18"/>
          </p:nvPr>
        </p:nvSpPr>
        <p:spPr>
          <a:xfrm>
            <a:off x="983674" y="1688130"/>
            <a:ext cx="2070336" cy="877351"/>
          </a:xfrm>
        </p:spPr>
        <p:txBody>
          <a:bodyPr/>
          <a:lstStyle/>
          <a:p>
            <a:r>
              <a:rPr lang="en-US" dirty="0"/>
              <a:t>01.</a:t>
            </a:r>
          </a:p>
        </p:txBody>
      </p:sp>
      <p:sp>
        <p:nvSpPr>
          <p:cNvPr id="7" name="Text Placeholder 6">
            <a:extLst>
              <a:ext uri="{FF2B5EF4-FFF2-40B4-BE49-F238E27FC236}">
                <a16:creationId xmlns:a16="http://schemas.microsoft.com/office/drawing/2014/main" id="{E0B84CC0-95A6-AE4B-ACE1-8F43E67F406E}"/>
              </a:ext>
            </a:extLst>
          </p:cNvPr>
          <p:cNvSpPr>
            <a:spLocks noGrp="1"/>
          </p:cNvSpPr>
          <p:nvPr>
            <p:ph type="body" sz="quarter" idx="21"/>
          </p:nvPr>
        </p:nvSpPr>
        <p:spPr>
          <a:xfrm>
            <a:off x="983673" y="3047439"/>
            <a:ext cx="2084741" cy="877351"/>
          </a:xfrm>
        </p:spPr>
        <p:txBody>
          <a:bodyPr/>
          <a:lstStyle/>
          <a:p>
            <a:r>
              <a:rPr lang="en-US" dirty="0"/>
              <a:t>02.</a:t>
            </a:r>
          </a:p>
        </p:txBody>
      </p:sp>
      <p:sp>
        <p:nvSpPr>
          <p:cNvPr id="9" name="Text Placeholder 8">
            <a:extLst>
              <a:ext uri="{FF2B5EF4-FFF2-40B4-BE49-F238E27FC236}">
                <a16:creationId xmlns:a16="http://schemas.microsoft.com/office/drawing/2014/main" id="{595A0B4B-6BD7-5B4F-81B4-655A84871EAE}"/>
              </a:ext>
            </a:extLst>
          </p:cNvPr>
          <p:cNvSpPr>
            <a:spLocks noGrp="1"/>
          </p:cNvSpPr>
          <p:nvPr>
            <p:ph type="body" sz="quarter" idx="23"/>
          </p:nvPr>
        </p:nvSpPr>
        <p:spPr>
          <a:xfrm>
            <a:off x="3241964" y="4231649"/>
            <a:ext cx="6844006" cy="669637"/>
          </a:xfrm>
        </p:spPr>
        <p:txBody>
          <a:bodyPr>
            <a:normAutofit/>
          </a:bodyPr>
          <a:lstStyle/>
          <a:p>
            <a:r>
              <a:rPr lang="en-US" dirty="0"/>
              <a:t>Tips and tricks for fast invoice processing &amp; payment</a:t>
            </a:r>
          </a:p>
        </p:txBody>
      </p:sp>
      <p:sp>
        <p:nvSpPr>
          <p:cNvPr id="10" name="Text Placeholder 9">
            <a:extLst>
              <a:ext uri="{FF2B5EF4-FFF2-40B4-BE49-F238E27FC236}">
                <a16:creationId xmlns:a16="http://schemas.microsoft.com/office/drawing/2014/main" id="{538F4F2F-704B-D34D-8A11-FCC92FA09A7A}"/>
              </a:ext>
            </a:extLst>
          </p:cNvPr>
          <p:cNvSpPr>
            <a:spLocks noGrp="1"/>
          </p:cNvSpPr>
          <p:nvPr>
            <p:ph type="body" sz="quarter" idx="24"/>
          </p:nvPr>
        </p:nvSpPr>
        <p:spPr>
          <a:xfrm>
            <a:off x="983673" y="4566467"/>
            <a:ext cx="2084741" cy="877351"/>
          </a:xfrm>
        </p:spPr>
        <p:txBody>
          <a:bodyPr/>
          <a:lstStyle/>
          <a:p>
            <a:r>
              <a:rPr lang="en-US" dirty="0"/>
              <a:t>03.</a:t>
            </a:r>
          </a:p>
        </p:txBody>
      </p:sp>
      <p:sp>
        <p:nvSpPr>
          <p:cNvPr id="11" name="Text Placeholder 10">
            <a:extLst>
              <a:ext uri="{FF2B5EF4-FFF2-40B4-BE49-F238E27FC236}">
                <a16:creationId xmlns:a16="http://schemas.microsoft.com/office/drawing/2014/main" id="{44263B89-B0D3-B547-9800-60E8A0246DC7}"/>
              </a:ext>
            </a:extLst>
          </p:cNvPr>
          <p:cNvSpPr>
            <a:spLocks noGrp="1"/>
          </p:cNvSpPr>
          <p:nvPr>
            <p:ph type="body" sz="quarter" idx="25"/>
          </p:nvPr>
        </p:nvSpPr>
        <p:spPr>
          <a:xfrm>
            <a:off x="3241964" y="4870392"/>
            <a:ext cx="4420954" cy="1080000"/>
          </a:xfrm>
        </p:spPr>
        <p:txBody>
          <a:bodyPr>
            <a:normAutofit lnSpcReduction="10000"/>
          </a:bodyPr>
          <a:lstStyle/>
          <a:p>
            <a:r>
              <a:rPr lang="en-US" sz="1200" dirty="0"/>
              <a:t>3.1 Know booking reference</a:t>
            </a:r>
          </a:p>
          <a:p>
            <a:r>
              <a:rPr lang="en-US" sz="1200" dirty="0"/>
              <a:t>3.2 What if my invoice was rejected by Tungsten?</a:t>
            </a:r>
          </a:p>
          <a:p>
            <a:r>
              <a:rPr lang="en-US" sz="1200" dirty="0"/>
              <a:t>3.3 How do I check the status of my invoices?</a:t>
            </a:r>
          </a:p>
          <a:p>
            <a:r>
              <a:rPr lang="en-US" sz="1200" dirty="0"/>
              <a:t>3.4 What do the invoice statuses mean?</a:t>
            </a:r>
          </a:p>
          <a:p>
            <a:r>
              <a:rPr lang="en-US" sz="1200" dirty="0"/>
              <a:t>3.5 Where will I find payment details?</a:t>
            </a:r>
          </a:p>
          <a:p>
            <a:endParaRPr lang="en-US" dirty="0"/>
          </a:p>
        </p:txBody>
      </p:sp>
      <p:sp>
        <p:nvSpPr>
          <p:cNvPr id="15" name="Text Placeholder 14">
            <a:extLst>
              <a:ext uri="{FF2B5EF4-FFF2-40B4-BE49-F238E27FC236}">
                <a16:creationId xmlns:a16="http://schemas.microsoft.com/office/drawing/2014/main" id="{1848CB73-3949-0D45-89F6-1CAE1877F1A5}"/>
              </a:ext>
            </a:extLst>
          </p:cNvPr>
          <p:cNvSpPr>
            <a:spLocks noGrp="1"/>
          </p:cNvSpPr>
          <p:nvPr>
            <p:ph type="body" sz="quarter" idx="12"/>
          </p:nvPr>
        </p:nvSpPr>
        <p:spPr/>
        <p:txBody>
          <a:bodyPr>
            <a:normAutofit fontScale="25000" lnSpcReduction="20000"/>
          </a:bodyPr>
          <a:lstStyle/>
          <a:p>
            <a:endParaRPr lang="en-US"/>
          </a:p>
        </p:txBody>
      </p:sp>
      <p:sp>
        <p:nvSpPr>
          <p:cNvPr id="36" name="Text Placeholder 35">
            <a:extLst>
              <a:ext uri="{FF2B5EF4-FFF2-40B4-BE49-F238E27FC236}">
                <a16:creationId xmlns:a16="http://schemas.microsoft.com/office/drawing/2014/main" id="{0FDFCF50-7C31-0146-87AD-B97A678A1BF1}"/>
              </a:ext>
            </a:extLst>
          </p:cNvPr>
          <p:cNvSpPr>
            <a:spLocks noGrp="1"/>
          </p:cNvSpPr>
          <p:nvPr>
            <p:ph type="body" sz="quarter" idx="41"/>
          </p:nvPr>
        </p:nvSpPr>
        <p:spPr>
          <a:xfrm rot="5400000" flipV="1">
            <a:off x="2625987" y="3422752"/>
            <a:ext cx="1044000" cy="7200"/>
          </a:xfrm>
        </p:spPr>
        <p:txBody>
          <a:bodyPr>
            <a:normAutofit fontScale="25000" lnSpcReduction="20000"/>
          </a:bodyPr>
          <a:lstStyle/>
          <a:p>
            <a:endParaRPr lang="en-US" dirty="0"/>
          </a:p>
        </p:txBody>
      </p:sp>
      <p:sp>
        <p:nvSpPr>
          <p:cNvPr id="37" name="Text Placeholder 36">
            <a:extLst>
              <a:ext uri="{FF2B5EF4-FFF2-40B4-BE49-F238E27FC236}">
                <a16:creationId xmlns:a16="http://schemas.microsoft.com/office/drawing/2014/main" id="{C9329D1F-B07C-6F41-8B2B-F844D2507098}"/>
              </a:ext>
            </a:extLst>
          </p:cNvPr>
          <p:cNvSpPr>
            <a:spLocks noGrp="1"/>
          </p:cNvSpPr>
          <p:nvPr>
            <p:ph type="body" sz="quarter" idx="42"/>
          </p:nvPr>
        </p:nvSpPr>
        <p:spPr>
          <a:xfrm rot="5400000" flipV="1">
            <a:off x="2478387" y="5113686"/>
            <a:ext cx="1332000" cy="7200"/>
          </a:xfrm>
        </p:spPr>
        <p:txBody>
          <a:bodyPr>
            <a:normAutofit fontScale="25000" lnSpcReduction="20000"/>
          </a:bodyPr>
          <a:lstStyle/>
          <a:p>
            <a:endParaRPr lang="en-US"/>
          </a:p>
        </p:txBody>
      </p:sp>
      <p:sp>
        <p:nvSpPr>
          <p:cNvPr id="48" name="Text Placeholder 47">
            <a:extLst>
              <a:ext uri="{FF2B5EF4-FFF2-40B4-BE49-F238E27FC236}">
                <a16:creationId xmlns:a16="http://schemas.microsoft.com/office/drawing/2014/main" id="{3C5B4509-1E5A-E24D-814F-B34192CC09AD}"/>
              </a:ext>
            </a:extLst>
          </p:cNvPr>
          <p:cNvSpPr>
            <a:spLocks noGrp="1"/>
          </p:cNvSpPr>
          <p:nvPr>
            <p:ph type="body" sz="quarter" idx="20"/>
          </p:nvPr>
        </p:nvSpPr>
        <p:spPr>
          <a:xfrm>
            <a:off x="3241964" y="2805439"/>
            <a:ext cx="4895768" cy="484001"/>
          </a:xfrm>
        </p:spPr>
        <p:txBody>
          <a:bodyPr>
            <a:normAutofit/>
          </a:bodyPr>
          <a:lstStyle/>
          <a:p>
            <a:r>
              <a:rPr lang="en-US" dirty="0"/>
              <a:t>Understand OMG’s requirements</a:t>
            </a:r>
          </a:p>
        </p:txBody>
      </p:sp>
      <p:sp>
        <p:nvSpPr>
          <p:cNvPr id="63" name="Text Placeholder 10">
            <a:extLst>
              <a:ext uri="{FF2B5EF4-FFF2-40B4-BE49-F238E27FC236}">
                <a16:creationId xmlns:a16="http://schemas.microsoft.com/office/drawing/2014/main" id="{131347BF-BF4D-9746-AAB9-6F8207849B49}"/>
              </a:ext>
            </a:extLst>
          </p:cNvPr>
          <p:cNvSpPr txBox="1">
            <a:spLocks/>
          </p:cNvSpPr>
          <p:nvPr/>
        </p:nvSpPr>
        <p:spPr>
          <a:xfrm>
            <a:off x="3241964" y="3250252"/>
            <a:ext cx="4852169" cy="836522"/>
          </a:xfrm>
          <a:prstGeom prst="rect">
            <a:avLst/>
          </a:prstGeom>
        </p:spPr>
        <p:txBody>
          <a:bodyPr vert="horz" lIns="182880" tIns="0" rIns="182880" bIns="0" rtlCol="0" anchor="ctr" anchorCtr="0">
            <a:norm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accent3"/>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2.1 How do we buy from our suppliers?</a:t>
            </a:r>
          </a:p>
          <a:p>
            <a:r>
              <a:rPr lang="en-US" sz="1200" dirty="0"/>
              <a:t>2.2 How do we process supplier invoices?</a:t>
            </a:r>
          </a:p>
          <a:p>
            <a:r>
              <a:rPr lang="en-US" sz="1200" dirty="0"/>
              <a:t>2.3 Which OMG entity should I invoice?</a:t>
            </a:r>
          </a:p>
          <a:p>
            <a:endParaRPr lang="en-US" sz="1200" dirty="0"/>
          </a:p>
        </p:txBody>
      </p:sp>
    </p:spTree>
    <p:extLst>
      <p:ext uri="{BB962C8B-B14F-4D97-AF65-F5344CB8AC3E}">
        <p14:creationId xmlns:p14="http://schemas.microsoft.com/office/powerpoint/2010/main" val="306282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01</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100513" y="3338849"/>
            <a:ext cx="7578869" cy="581746"/>
          </a:xfrm>
        </p:spPr>
        <p:txBody>
          <a:bodyPr/>
          <a:lstStyle/>
          <a:p>
            <a:r>
              <a:rPr lang="en-US" dirty="0"/>
              <a:t>Purpose of </a:t>
            </a:r>
            <a:br>
              <a:rPr lang="en-US" dirty="0"/>
            </a:br>
            <a:r>
              <a:rPr lang="en-US" dirty="0"/>
              <a:t>this document</a:t>
            </a:r>
          </a:p>
        </p:txBody>
      </p:sp>
    </p:spTree>
    <p:extLst>
      <p:ext uri="{BB962C8B-B14F-4D97-AF65-F5344CB8AC3E}">
        <p14:creationId xmlns:p14="http://schemas.microsoft.com/office/powerpoint/2010/main" val="33811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using a computer&#10;&#10;Description automatically generated">
            <a:extLst>
              <a:ext uri="{FF2B5EF4-FFF2-40B4-BE49-F238E27FC236}">
                <a16:creationId xmlns:a16="http://schemas.microsoft.com/office/drawing/2014/main" id="{991086E5-1321-914F-8712-033389429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BBD9282-A234-5545-A572-4E2642614ADA}"/>
              </a:ext>
            </a:extLst>
          </p:cNvPr>
          <p:cNvSpPr>
            <a:spLocks noGrp="1"/>
          </p:cNvSpPr>
          <p:nvPr>
            <p:ph type="body" sz="quarter" idx="42"/>
          </p:nvPr>
        </p:nvSpPr>
        <p:spPr>
          <a:xfrm>
            <a:off x="7378700" y="1853215"/>
            <a:ext cx="4159988" cy="3850847"/>
          </a:xfrm>
        </p:spPr>
        <p:txBody>
          <a:bodyPr/>
          <a:lstStyle/>
          <a:p>
            <a:pPr hangingPunct="0"/>
            <a:r>
              <a:rPr lang="en-US" sz="1400" dirty="0">
                <a:solidFill>
                  <a:schemeClr val="bg1"/>
                </a:solidFill>
              </a:rPr>
              <a:t>One of the many reasons why OMG have moved to the Tungsten Network e-Invoicing platform is to evolve and improve our existing financial practices, which will improve and expedite invoice processing and payment experience. However, OMG cannot make this improvement without the assistance from its suppliers. This guide provides our suppliers some guidelines to ensure that </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successfully pass through the automated validation steps at Tungsten Network and reach OMG within minutes after you have created them.</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contain all information required for fast processing and approval by OMG.</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Suppliers know what to do with the information given to them regarding the status of their invoice(s).</a:t>
            </a:r>
            <a:endParaRPr lang="en-GB" sz="1400" dirty="0">
              <a:solidFill>
                <a:schemeClr val="bg1"/>
              </a:solidFill>
            </a:endParaRPr>
          </a:p>
        </p:txBody>
      </p:sp>
      <p:sp>
        <p:nvSpPr>
          <p:cNvPr id="6" name="Text Placeholder 5">
            <a:extLst>
              <a:ext uri="{FF2B5EF4-FFF2-40B4-BE49-F238E27FC236}">
                <a16:creationId xmlns:a16="http://schemas.microsoft.com/office/drawing/2014/main" id="{CF183B0E-0644-FA47-991B-6A064CAE9CA2}"/>
              </a:ext>
            </a:extLst>
          </p:cNvPr>
          <p:cNvSpPr>
            <a:spLocks noGrp="1"/>
          </p:cNvSpPr>
          <p:nvPr>
            <p:ph type="body" sz="quarter" idx="14"/>
          </p:nvPr>
        </p:nvSpPr>
        <p:spPr/>
        <p:txBody>
          <a:bodyPr/>
          <a:lstStyle/>
          <a:p>
            <a:r>
              <a:rPr lang="en-US" dirty="0">
                <a:solidFill>
                  <a:schemeClr val="bg1"/>
                </a:solidFill>
              </a:rPr>
              <a:t>PURPOSE OF THIS DOCUMENT</a:t>
            </a:r>
          </a:p>
        </p:txBody>
      </p:sp>
      <p:pic>
        <p:nvPicPr>
          <p:cNvPr id="12" name="Graphic 11">
            <a:extLst>
              <a:ext uri="{FF2B5EF4-FFF2-40B4-BE49-F238E27FC236}">
                <a16:creationId xmlns:a16="http://schemas.microsoft.com/office/drawing/2014/main" id="{47E06FAE-FAAB-654F-9EE5-0A94F610B09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3" name="Straight Connector 12">
            <a:extLst>
              <a:ext uri="{FF2B5EF4-FFF2-40B4-BE49-F238E27FC236}">
                <a16:creationId xmlns:a16="http://schemas.microsoft.com/office/drawing/2014/main" id="{A79D8F1B-DE99-A848-AD74-CDCFACCBC182}"/>
              </a:ext>
            </a:extLst>
          </p:cNvPr>
          <p:cNvCxnSpPr>
            <a:cxnSpLocks/>
          </p:cNvCxnSpPr>
          <p:nvPr/>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02</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Understand OMG’s</a:t>
            </a:r>
          </a:p>
          <a:p>
            <a:r>
              <a:rPr lang="en-US" dirty="0"/>
              <a:t>requirements</a:t>
            </a:r>
          </a:p>
        </p:txBody>
      </p:sp>
    </p:spTree>
    <p:extLst>
      <p:ext uri="{BB962C8B-B14F-4D97-AF65-F5344CB8AC3E}">
        <p14:creationId xmlns:p14="http://schemas.microsoft.com/office/powerpoint/2010/main" val="28469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E23F-A07E-747D-B6CC-5B5BEE291607}"/>
            </a:ext>
          </a:extLst>
        </p:cNvPr>
        <p:cNvGrpSpPr/>
        <p:nvPr/>
      </p:nvGrpSpPr>
      <p:grpSpPr>
        <a:xfrm>
          <a:off x="0" y="0"/>
          <a:ext cx="0" cy="0"/>
          <a:chOff x="0" y="0"/>
          <a:chExt cx="0" cy="0"/>
        </a:xfrm>
      </p:grpSpPr>
      <p:sp>
        <p:nvSpPr>
          <p:cNvPr id="133" name="Rectangle 132">
            <a:extLst>
              <a:ext uri="{FF2B5EF4-FFF2-40B4-BE49-F238E27FC236}">
                <a16:creationId xmlns:a16="http://schemas.microsoft.com/office/drawing/2014/main" id="{47B4D3AB-9AD9-E4FC-CFF3-0C9AE9CF043D}"/>
              </a:ext>
            </a:extLst>
          </p:cNvPr>
          <p:cNvSpPr/>
          <p:nvPr/>
        </p:nvSpPr>
        <p:spPr>
          <a:xfrm>
            <a:off x="0" y="0"/>
            <a:ext cx="3348947" cy="685799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8BD311D-27C0-646F-B62B-FC2698422E86}"/>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BF3A6A9A-4DD1-A526-3345-5E6A30A62529}"/>
              </a:ext>
            </a:extLst>
          </p:cNvPr>
          <p:cNvSpPr>
            <a:spLocks noGrp="1"/>
          </p:cNvSpPr>
          <p:nvPr>
            <p:ph type="body" sz="quarter" idx="40"/>
          </p:nvPr>
        </p:nvSpPr>
        <p:spPr>
          <a:xfrm>
            <a:off x="385803" y="1959354"/>
            <a:ext cx="2596376" cy="1167346"/>
          </a:xfrm>
        </p:spPr>
        <p:txBody>
          <a:bodyPr/>
          <a:lstStyle/>
          <a:p>
            <a:r>
              <a:rPr lang="en-US" sz="2000" dirty="0"/>
              <a:t>2.1 How do we buy from our suppliers?</a:t>
            </a:r>
          </a:p>
        </p:txBody>
      </p:sp>
      <p:sp>
        <p:nvSpPr>
          <p:cNvPr id="5" name="Text Placeholder 4">
            <a:extLst>
              <a:ext uri="{FF2B5EF4-FFF2-40B4-BE49-F238E27FC236}">
                <a16:creationId xmlns:a16="http://schemas.microsoft.com/office/drawing/2014/main" id="{9B0979DF-DF6C-14F9-7686-7001F5897EB2}"/>
              </a:ext>
            </a:extLst>
          </p:cNvPr>
          <p:cNvSpPr>
            <a:spLocks noGrp="1"/>
          </p:cNvSpPr>
          <p:nvPr>
            <p:ph type="body" sz="quarter" idx="42"/>
          </p:nvPr>
        </p:nvSpPr>
        <p:spPr>
          <a:xfrm>
            <a:off x="385804" y="3126700"/>
            <a:ext cx="2091650" cy="1112181"/>
          </a:xfrm>
        </p:spPr>
        <p:txBody>
          <a:bodyPr/>
          <a:lstStyle/>
          <a:p>
            <a:r>
              <a:rPr lang="en-US" sz="1200" dirty="0"/>
              <a:t>When OMG use our supplier services we provide our suppliers with a reference. There are a variety of references you may receive from us. However, all suppliers will receive one of our unique reference numbers in one of the below formats</a:t>
            </a:r>
            <a:endParaRPr lang="en-GB" sz="1200" dirty="0"/>
          </a:p>
        </p:txBody>
      </p:sp>
      <p:pic>
        <p:nvPicPr>
          <p:cNvPr id="4" name="Picture 3">
            <a:extLst>
              <a:ext uri="{FF2B5EF4-FFF2-40B4-BE49-F238E27FC236}">
                <a16:creationId xmlns:a16="http://schemas.microsoft.com/office/drawing/2014/main" id="{5579B1E6-3513-3140-694D-6182832B5D4F}"/>
              </a:ext>
            </a:extLst>
          </p:cNvPr>
          <p:cNvPicPr>
            <a:picLocks noChangeAspect="1"/>
          </p:cNvPicPr>
          <p:nvPr/>
        </p:nvPicPr>
        <p:blipFill>
          <a:blip r:embed="rId2"/>
          <a:stretch>
            <a:fillRect/>
          </a:stretch>
        </p:blipFill>
        <p:spPr>
          <a:xfrm>
            <a:off x="3662407" y="795271"/>
            <a:ext cx="8356600" cy="5480050"/>
          </a:xfrm>
          <a:prstGeom prst="rect">
            <a:avLst/>
          </a:prstGeom>
        </p:spPr>
      </p:pic>
    </p:spTree>
    <p:extLst>
      <p:ext uri="{BB962C8B-B14F-4D97-AF65-F5344CB8AC3E}">
        <p14:creationId xmlns:p14="http://schemas.microsoft.com/office/powerpoint/2010/main" val="425509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470F7E5-BA39-5744-A0B1-8D95CE4C44A3}"/>
              </a:ext>
            </a:extLst>
          </p:cNvPr>
          <p:cNvSpPr/>
          <p:nvPr/>
        </p:nvSpPr>
        <p:spPr>
          <a:xfrm>
            <a:off x="6096000" y="1116795"/>
            <a:ext cx="5084956" cy="48251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3FA325-50A8-1F42-9510-1C4E1DE01967}"/>
              </a:ext>
            </a:extLst>
          </p:cNvPr>
          <p:cNvSpPr/>
          <p:nvPr/>
        </p:nvSpPr>
        <p:spPr>
          <a:xfrm>
            <a:off x="854927" y="1116795"/>
            <a:ext cx="5084956" cy="37468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1146718" y="1372422"/>
            <a:ext cx="4280210" cy="2493149"/>
          </a:xfrm>
        </p:spPr>
        <p:txBody>
          <a:bodyPr/>
          <a:lstStyle/>
          <a:p>
            <a:r>
              <a:rPr lang="en-US" sz="1200" dirty="0"/>
              <a:t>All OMG entities use the above formats. Therefore, based on the first orders the supplier would be able to identify the booking reference that they require, to bill OMG. </a:t>
            </a:r>
            <a:br>
              <a:rPr lang="en-GB" sz="1200" dirty="0"/>
            </a:br>
            <a:endParaRPr lang="en-GB" sz="1200" dirty="0"/>
          </a:p>
          <a:p>
            <a:r>
              <a:rPr lang="en-US" sz="1200" dirty="0"/>
              <a:t>All references boxed in blue in the table above should be populated in the ‘booking reference’ field. Either in the booking reference field in the portal (as highlighted below for web form suppliers), or in your flat file (Integration). The booking reference must be provided at line level. E.g. if your invoice has 5 line items, a booking reference must be provided per line.</a:t>
            </a:r>
            <a:endParaRPr lang="en-GB" sz="1200" dirty="0"/>
          </a:p>
        </p:txBody>
      </p:sp>
      <p:sp>
        <p:nvSpPr>
          <p:cNvPr id="9" name="Rectangle 8">
            <a:extLst>
              <a:ext uri="{FF2B5EF4-FFF2-40B4-BE49-F238E27FC236}">
                <a16:creationId xmlns:a16="http://schemas.microsoft.com/office/drawing/2014/main" id="{AFBDC20A-A8A8-7B47-A7F7-E4116BBE842B}"/>
              </a:ext>
            </a:extLst>
          </p:cNvPr>
          <p:cNvSpPr/>
          <p:nvPr/>
        </p:nvSpPr>
        <p:spPr>
          <a:xfrm>
            <a:off x="0" y="5507560"/>
            <a:ext cx="2570922" cy="135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p>
          <a:p>
            <a:r>
              <a:rPr lang="en-US" sz="1200" dirty="0"/>
              <a:t>Please note booking references will continue to be submitted via the current booking platforms</a:t>
            </a:r>
            <a:endParaRPr lang="en-GB" sz="1200" dirty="0"/>
          </a:p>
        </p:txBody>
      </p:sp>
      <p:pic>
        <p:nvPicPr>
          <p:cNvPr id="15" name="Graphic 14">
            <a:extLst>
              <a:ext uri="{FF2B5EF4-FFF2-40B4-BE49-F238E27FC236}">
                <a16:creationId xmlns:a16="http://schemas.microsoft.com/office/drawing/2014/main" id="{8F590403-407D-2646-91BB-4231581104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4992" y="4887542"/>
            <a:ext cx="550907" cy="550907"/>
          </a:xfrm>
          <a:prstGeom prst="rect">
            <a:avLst/>
          </a:prstGeom>
        </p:spPr>
      </p:pic>
      <p:sp>
        <p:nvSpPr>
          <p:cNvPr id="77" name="Text Placeholder 4">
            <a:extLst>
              <a:ext uri="{FF2B5EF4-FFF2-40B4-BE49-F238E27FC236}">
                <a16:creationId xmlns:a16="http://schemas.microsoft.com/office/drawing/2014/main" id="{82BE7D3D-A8C8-DE4B-850A-7D917FFDD156}"/>
              </a:ext>
            </a:extLst>
          </p:cNvPr>
          <p:cNvSpPr txBox="1">
            <a:spLocks/>
          </p:cNvSpPr>
          <p:nvPr/>
        </p:nvSpPr>
        <p:spPr>
          <a:xfrm>
            <a:off x="6404517" y="1372422"/>
            <a:ext cx="4280210"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All references boxed in orange in the table above should be populated in the alternative reference field. Either in the alternative reference field in the portal (as highlighted below for web form suppliers), or in your flat file (Integration). The alternative reference must be provided at header level. E.g. If you have 1 invoice with 5 line items you must use 1 alternative reference for the entire invoice.</a:t>
            </a:r>
            <a:endParaRPr lang="en-GB" sz="1200" dirty="0"/>
          </a:p>
        </p:txBody>
      </p:sp>
      <p:pic>
        <p:nvPicPr>
          <p:cNvPr id="78" name="Picture 77">
            <a:extLst>
              <a:ext uri="{FF2B5EF4-FFF2-40B4-BE49-F238E27FC236}">
                <a16:creationId xmlns:a16="http://schemas.microsoft.com/office/drawing/2014/main" id="{485E9A67-EB94-CA47-A838-FF80FBB28DA5}"/>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24416" y="3539037"/>
            <a:ext cx="4625880" cy="1010196"/>
          </a:xfrm>
          <a:prstGeom prst="rect">
            <a:avLst/>
          </a:prstGeom>
        </p:spPr>
      </p:pic>
      <p:pic>
        <p:nvPicPr>
          <p:cNvPr id="79" name="Picture 78">
            <a:extLst>
              <a:ext uri="{FF2B5EF4-FFF2-40B4-BE49-F238E27FC236}">
                <a16:creationId xmlns:a16="http://schemas.microsoft.com/office/drawing/2014/main" id="{4E6474BC-2ECD-A349-8BEE-421DF582C17F}"/>
              </a:ext>
            </a:extLst>
          </p:cNvPr>
          <p:cNvPicPr/>
          <p:nvPr/>
        </p:nvPicPr>
        <p:blipFill>
          <a:blip r:embed="rId5" cstate="screen">
            <a:extLst>
              <a:ext uri="{28A0092B-C50C-407E-A947-70E740481C1C}">
                <a14:useLocalDpi xmlns:a14="http://schemas.microsoft.com/office/drawing/2010/main"/>
              </a:ext>
            </a:extLst>
          </a:blip>
          <a:stretch>
            <a:fillRect/>
          </a:stretch>
        </p:blipFill>
        <p:spPr>
          <a:xfrm>
            <a:off x="6404517" y="2685088"/>
            <a:ext cx="4486507" cy="1268727"/>
          </a:xfrm>
          <a:prstGeom prst="rect">
            <a:avLst/>
          </a:prstGeom>
        </p:spPr>
      </p:pic>
      <p:sp>
        <p:nvSpPr>
          <p:cNvPr id="80" name="Text Placeholder 4">
            <a:extLst>
              <a:ext uri="{FF2B5EF4-FFF2-40B4-BE49-F238E27FC236}">
                <a16:creationId xmlns:a16="http://schemas.microsoft.com/office/drawing/2014/main" id="{A7B82987-FCFE-8A46-91D8-9C7F5739E1F9}"/>
              </a:ext>
            </a:extLst>
          </p:cNvPr>
          <p:cNvSpPr txBox="1">
            <a:spLocks/>
          </p:cNvSpPr>
          <p:nvPr/>
        </p:nvSpPr>
        <p:spPr>
          <a:xfrm>
            <a:off x="6404517" y="4121198"/>
            <a:ext cx="4280210" cy="16233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There are exceptional cases where no booking reference is issued. However, for these cases the OMG contact who places the order should make you aware and advise where to submit your invoice. </a:t>
            </a:r>
          </a:p>
          <a:p>
            <a:endParaRPr lang="en-GB" sz="1200" dirty="0"/>
          </a:p>
          <a:p>
            <a:r>
              <a:rPr lang="en-US" sz="1200" b="1" dirty="0"/>
              <a:t>Before creating the invoice, we ask our suppliers to make sure they receive/request a booking reference. Alternativity direct the invoice via the OMG contact that created the booking.</a:t>
            </a:r>
            <a:endParaRPr lang="en-GB" sz="1200" dirty="0"/>
          </a:p>
        </p:txBody>
      </p:sp>
    </p:spTree>
    <p:extLst>
      <p:ext uri="{BB962C8B-B14F-4D97-AF65-F5344CB8AC3E}">
        <p14:creationId xmlns:p14="http://schemas.microsoft.com/office/powerpoint/2010/main" val="21570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12" name="Text Placeholder 2">
            <a:extLst>
              <a:ext uri="{FF2B5EF4-FFF2-40B4-BE49-F238E27FC236}">
                <a16:creationId xmlns:a16="http://schemas.microsoft.com/office/drawing/2014/main" id="{0A611192-21F4-6947-A353-B914F85AC75E}"/>
              </a:ext>
            </a:extLst>
          </p:cNvPr>
          <p:cNvSpPr txBox="1">
            <a:spLocks/>
          </p:cNvSpPr>
          <p:nvPr/>
        </p:nvSpPr>
        <p:spPr>
          <a:xfrm>
            <a:off x="5839522" y="886181"/>
            <a:ext cx="3601843" cy="1167346"/>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4400" b="1" i="0" kern="1200">
                <a:solidFill>
                  <a:schemeClr val="accent1"/>
                </a:solidFill>
                <a:latin typeface="+mj-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2.2 How do we process supplier invoices?</a:t>
            </a:r>
          </a:p>
        </p:txBody>
      </p:sp>
      <p:sp>
        <p:nvSpPr>
          <p:cNvPr id="13" name="Text Placeholder 4">
            <a:extLst>
              <a:ext uri="{FF2B5EF4-FFF2-40B4-BE49-F238E27FC236}">
                <a16:creationId xmlns:a16="http://schemas.microsoft.com/office/drawing/2014/main" id="{E7E4ABB6-85C4-734C-9E67-DE3314249C44}"/>
              </a:ext>
            </a:extLst>
          </p:cNvPr>
          <p:cNvSpPr txBox="1">
            <a:spLocks/>
          </p:cNvSpPr>
          <p:nvPr/>
        </p:nvSpPr>
        <p:spPr>
          <a:xfrm>
            <a:off x="5839521" y="2053527"/>
            <a:ext cx="5657385"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Tungsten Network runs a series of validation steps on each </a:t>
            </a:r>
            <a:br>
              <a:rPr lang="en-US" sz="1200" b="1" dirty="0"/>
            </a:br>
            <a:r>
              <a:rPr lang="en-US" sz="1200" b="1" dirty="0"/>
              <a:t>invoice submitted by our suppliers</a:t>
            </a:r>
            <a:r>
              <a:rPr lang="en-US" sz="1200" dirty="0"/>
              <a:t> </a:t>
            </a:r>
          </a:p>
          <a:p>
            <a:br>
              <a:rPr lang="en-US" sz="1200" dirty="0"/>
            </a:br>
            <a:r>
              <a:rPr lang="en-US" sz="1200" dirty="0"/>
              <a:t>This is to ensure that all information required is present</a:t>
            </a:r>
            <a:endParaRPr lang="en-GB" sz="1200" dirty="0"/>
          </a:p>
          <a:p>
            <a:pPr marL="171450" lvl="0" indent="-171450">
              <a:buFont typeface="Arial" panose="020B0604020202020204" pitchFamily="34" charset="0"/>
              <a:buChar char="•"/>
            </a:pPr>
            <a:r>
              <a:rPr lang="en-US" sz="1200" dirty="0"/>
              <a:t>from a legal and tax perspective in the respective jurisdiction</a:t>
            </a:r>
            <a:endParaRPr lang="en-GB" sz="1200" dirty="0"/>
          </a:p>
          <a:p>
            <a:pPr marL="171450" lvl="0" indent="-171450">
              <a:buFont typeface="Arial" panose="020B0604020202020204" pitchFamily="34" charset="0"/>
              <a:buChar char="•"/>
            </a:pPr>
            <a:r>
              <a:rPr lang="en-US" sz="1200" dirty="0"/>
              <a:t>when submitted to OMG for fast and efficient processing of your documents</a:t>
            </a:r>
            <a:endParaRPr lang="en-GB" sz="1200" dirty="0"/>
          </a:p>
          <a:p>
            <a:r>
              <a:rPr lang="en-US" sz="1200" dirty="0"/>
              <a:t> </a:t>
            </a:r>
            <a:endParaRPr lang="en-GB" sz="1200" dirty="0"/>
          </a:p>
          <a:p>
            <a:r>
              <a:rPr lang="en-US" sz="1200" dirty="0"/>
              <a:t>The required fields are highlighted in the Tungsten Network web form (if you are using this for your invoice data input). However, there are certain validation steps which can only be performed once you have submitted the invoice. Therefore, please check the status of your invoices on a regular basis and resubmit any failed invoices/credits, once you have corrected the information which caused the failure.</a:t>
            </a:r>
            <a:endParaRPr lang="en-GB" sz="1200" dirty="0"/>
          </a:p>
          <a:p>
            <a:r>
              <a:rPr lang="en-US" sz="1200" dirty="0"/>
              <a:t> </a:t>
            </a:r>
            <a:endParaRPr lang="en-GB" sz="1200" dirty="0"/>
          </a:p>
          <a:p>
            <a:r>
              <a:rPr lang="en-US" sz="1200" dirty="0"/>
              <a:t>Once we receive your invoice If your invoice is not 100%, therefore causing a query, it will be directed to an contact. The contact will review your invoice in query and work with you and the Buyer to bring the invoice to a satisfactory state.</a:t>
            </a:r>
          </a:p>
          <a:p>
            <a:endParaRPr lang="en-US" sz="1200" b="1" dirty="0"/>
          </a:p>
          <a:p>
            <a:r>
              <a:rPr lang="en-US" sz="1200" b="1" dirty="0"/>
              <a:t>When the invoice matches the booking reference 100% and your pay </a:t>
            </a:r>
            <a:br>
              <a:rPr lang="en-US" sz="1200" b="1" dirty="0"/>
            </a:br>
            <a:r>
              <a:rPr lang="en-US" sz="1200" b="1" dirty="0"/>
              <a:t>due date has arrived, we will be able to release your invoice for payment. </a:t>
            </a:r>
            <a:endParaRPr lang="en-GB" sz="1200" dirty="0"/>
          </a:p>
        </p:txBody>
      </p:sp>
      <p:pic>
        <p:nvPicPr>
          <p:cNvPr id="14" name="Picture Placeholder 9" descr="A hand holding a computer&#10;&#10;Description automatically generated">
            <a:extLst>
              <a:ext uri="{FF2B5EF4-FFF2-40B4-BE49-F238E27FC236}">
                <a16:creationId xmlns:a16="http://schemas.microsoft.com/office/drawing/2014/main" id="{D466D247-5944-D740-A15F-713C67835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141343" cy="6858000"/>
          </a:xfrm>
          <a:prstGeom prst="rect">
            <a:avLst/>
          </a:prstGeom>
        </p:spPr>
      </p:pic>
    </p:spTree>
    <p:extLst>
      <p:ext uri="{BB962C8B-B14F-4D97-AF65-F5344CB8AC3E}">
        <p14:creationId xmlns:p14="http://schemas.microsoft.com/office/powerpoint/2010/main" val="2541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2.3 Which OMG entity should I invoice?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624614"/>
            <a:ext cx="4280210" cy="2178761"/>
          </a:xfrm>
        </p:spPr>
        <p:txBody>
          <a:bodyPr/>
          <a:lstStyle/>
          <a:p>
            <a:r>
              <a:rPr lang="en-US" sz="1200" dirty="0"/>
              <a:t>If your entity does not appear in the list shown here, there is a possibility it is a subsidiary. Here are alternative names you may </a:t>
            </a:r>
            <a:r>
              <a:rPr lang="en-US" sz="1200" dirty="0" err="1"/>
              <a:t>recognise</a:t>
            </a:r>
            <a:r>
              <a:rPr lang="en-US" sz="1200" dirty="0"/>
              <a:t> (in the blue boxes), and which you should invoice (in the header of the column).</a:t>
            </a:r>
            <a:endParaRPr lang="en-GB" sz="1200" dirty="0"/>
          </a:p>
          <a:p>
            <a:r>
              <a:rPr lang="en-US" sz="1200" dirty="0"/>
              <a:t>For example, if the documentation you receive containing your booking reference does not have the name OMG, but it has one of the names below (e.g. OMD UK) you would invoice OMD Group limited</a:t>
            </a:r>
          </a:p>
          <a:p>
            <a:r>
              <a:rPr lang="en-US" sz="1200" dirty="0"/>
              <a:t>Please note that OMD EMEA Limited and PHD International Limited are separate legal and tax entities from OMD Group Limited and PHD Media Limited </a:t>
            </a:r>
            <a:endParaRPr lang="en-GB" sz="1200" dirty="0"/>
          </a:p>
        </p:txBody>
      </p:sp>
      <p:sp>
        <p:nvSpPr>
          <p:cNvPr id="10" name="Rectangle 9">
            <a:extLst>
              <a:ext uri="{FF2B5EF4-FFF2-40B4-BE49-F238E27FC236}">
                <a16:creationId xmlns:a16="http://schemas.microsoft.com/office/drawing/2014/main" id="{5F469892-170C-8746-919F-93B7E66DFEE8}"/>
              </a:ext>
            </a:extLst>
          </p:cNvPr>
          <p:cNvSpPr/>
          <p:nvPr/>
        </p:nvSpPr>
        <p:spPr>
          <a:xfrm>
            <a:off x="838199"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12B24-92C4-6E4B-9669-601C8C42CC73}"/>
              </a:ext>
            </a:extLst>
          </p:cNvPr>
          <p:cNvSpPr/>
          <p:nvPr/>
        </p:nvSpPr>
        <p:spPr>
          <a:xfrm>
            <a:off x="2953326"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24D6F7-58CD-394F-9A27-A90288580E12}"/>
              </a:ext>
            </a:extLst>
          </p:cNvPr>
          <p:cNvSpPr txBox="1"/>
          <p:nvPr/>
        </p:nvSpPr>
        <p:spPr>
          <a:xfrm>
            <a:off x="838199"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OMD GROUP LIMITED</a:t>
            </a:r>
          </a:p>
        </p:txBody>
      </p:sp>
      <p:sp>
        <p:nvSpPr>
          <p:cNvPr id="13" name="TextBox 12">
            <a:extLst>
              <a:ext uri="{FF2B5EF4-FFF2-40B4-BE49-F238E27FC236}">
                <a16:creationId xmlns:a16="http://schemas.microsoft.com/office/drawing/2014/main" id="{296ED068-B436-994C-B056-F2D9CA0C2542}"/>
              </a:ext>
            </a:extLst>
          </p:cNvPr>
          <p:cNvSpPr txBox="1"/>
          <p:nvPr/>
        </p:nvSpPr>
        <p:spPr>
          <a:xfrm>
            <a:off x="2953326"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PHD MEDIA LIMITED</a:t>
            </a:r>
          </a:p>
        </p:txBody>
      </p:sp>
      <p:sp>
        <p:nvSpPr>
          <p:cNvPr id="14" name="Graphic 8">
            <a:extLst>
              <a:ext uri="{FF2B5EF4-FFF2-40B4-BE49-F238E27FC236}">
                <a16:creationId xmlns:a16="http://schemas.microsoft.com/office/drawing/2014/main" id="{8D430B6D-C9AA-0544-9A97-0F58BD56208D}"/>
              </a:ext>
            </a:extLst>
          </p:cNvPr>
          <p:cNvSpPr/>
          <p:nvPr/>
        </p:nvSpPr>
        <p:spPr>
          <a:xfrm>
            <a:off x="3578210" y="4476277"/>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C7054A20-016D-4E42-A73A-EBD7238C5307}"/>
              </a:ext>
            </a:extLst>
          </p:cNvPr>
          <p:cNvSpPr/>
          <p:nvPr/>
        </p:nvSpPr>
        <p:spPr>
          <a:xfrm>
            <a:off x="1453954" y="4588018"/>
            <a:ext cx="772009" cy="473510"/>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chemeClr val="bg1"/>
          </a:solidFill>
          <a:ln w="9423"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49731D7-0051-4A4D-99A1-4192F2C5AC0E}"/>
              </a:ext>
            </a:extLst>
          </p:cNvPr>
          <p:cNvSpPr txBox="1"/>
          <p:nvPr/>
        </p:nvSpPr>
        <p:spPr>
          <a:xfrm>
            <a:off x="838199" y="5130990"/>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UK</a:t>
            </a:r>
          </a:p>
        </p:txBody>
      </p:sp>
      <p:sp>
        <p:nvSpPr>
          <p:cNvPr id="17" name="TextBox 16">
            <a:extLst>
              <a:ext uri="{FF2B5EF4-FFF2-40B4-BE49-F238E27FC236}">
                <a16:creationId xmlns:a16="http://schemas.microsoft.com/office/drawing/2014/main" id="{3E9AB0A4-02FF-9444-A841-09B86F94AA62}"/>
              </a:ext>
            </a:extLst>
          </p:cNvPr>
          <p:cNvSpPr txBox="1"/>
          <p:nvPr/>
        </p:nvSpPr>
        <p:spPr>
          <a:xfrm>
            <a:off x="2953326" y="4992446"/>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LONDON</a:t>
            </a:r>
          </a:p>
        </p:txBody>
      </p:sp>
      <p:sp>
        <p:nvSpPr>
          <p:cNvPr id="18" name="Graphic 8">
            <a:extLst>
              <a:ext uri="{FF2B5EF4-FFF2-40B4-BE49-F238E27FC236}">
                <a16:creationId xmlns:a16="http://schemas.microsoft.com/office/drawing/2014/main" id="{B2EB924E-7D74-FD4D-B540-A170C4E5588A}"/>
              </a:ext>
            </a:extLst>
          </p:cNvPr>
          <p:cNvSpPr/>
          <p:nvPr/>
        </p:nvSpPr>
        <p:spPr>
          <a:xfrm>
            <a:off x="3578210" y="5252131"/>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94AD69FD-2337-BF47-8199-1E5C1D56EFE0}"/>
              </a:ext>
            </a:extLst>
          </p:cNvPr>
          <p:cNvSpPr txBox="1"/>
          <p:nvPr/>
        </p:nvSpPr>
        <p:spPr>
          <a:xfrm>
            <a:off x="2953326" y="5805244"/>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MANCHESTER</a:t>
            </a:r>
          </a:p>
        </p:txBody>
      </p:sp>
      <p:cxnSp>
        <p:nvCxnSpPr>
          <p:cNvPr id="21" name="Straight Connector 20">
            <a:extLst>
              <a:ext uri="{FF2B5EF4-FFF2-40B4-BE49-F238E27FC236}">
                <a16:creationId xmlns:a16="http://schemas.microsoft.com/office/drawing/2014/main" id="{FF655021-7F2E-DD44-970B-EBC3379482FF}"/>
              </a:ext>
            </a:extLst>
          </p:cNvPr>
          <p:cNvCxnSpPr/>
          <p:nvPr/>
        </p:nvCxnSpPr>
        <p:spPr>
          <a:xfrm>
            <a:off x="1209964"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925C04-AB02-E94A-8CBA-DEC91C391F5D}"/>
              </a:ext>
            </a:extLst>
          </p:cNvPr>
          <p:cNvCxnSpPr/>
          <p:nvPr/>
        </p:nvCxnSpPr>
        <p:spPr>
          <a:xfrm>
            <a:off x="3315855"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E628E4-BC2B-164B-84C6-0D953DE26C85}"/>
              </a:ext>
            </a:extLst>
          </p:cNvPr>
          <p:cNvCxnSpPr/>
          <p:nvPr/>
        </p:nvCxnSpPr>
        <p:spPr>
          <a:xfrm>
            <a:off x="5435600" y="1095893"/>
            <a:ext cx="0" cy="5119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AEEDD79-AFB3-F4F3-5029-3DACCF475E71}"/>
              </a:ext>
            </a:extLst>
          </p:cNvPr>
          <p:cNvGraphicFramePr>
            <a:graphicFrameLocks noGrp="1"/>
          </p:cNvGraphicFramePr>
          <p:nvPr>
            <p:extLst>
              <p:ext uri="{D42A27DB-BD31-4B8C-83A1-F6EECF244321}">
                <p14:modId xmlns:p14="http://schemas.microsoft.com/office/powerpoint/2010/main" val="2571950651"/>
              </p:ext>
            </p:extLst>
          </p:nvPr>
        </p:nvGraphicFramePr>
        <p:xfrm>
          <a:off x="5752790" y="956822"/>
          <a:ext cx="5673013" cy="5452636"/>
        </p:xfrm>
        <a:graphic>
          <a:graphicData uri="http://schemas.openxmlformats.org/drawingml/2006/table">
            <a:tbl>
              <a:tblPr firstRow="1" firstCol="1" bandRow="1"/>
              <a:tblGrid>
                <a:gridCol w="1261757">
                  <a:extLst>
                    <a:ext uri="{9D8B030D-6E8A-4147-A177-3AD203B41FA5}">
                      <a16:colId xmlns:a16="http://schemas.microsoft.com/office/drawing/2014/main" val="2037434743"/>
                    </a:ext>
                  </a:extLst>
                </a:gridCol>
                <a:gridCol w="1041914">
                  <a:extLst>
                    <a:ext uri="{9D8B030D-6E8A-4147-A177-3AD203B41FA5}">
                      <a16:colId xmlns:a16="http://schemas.microsoft.com/office/drawing/2014/main" val="2064839204"/>
                    </a:ext>
                  </a:extLst>
                </a:gridCol>
                <a:gridCol w="2334472">
                  <a:extLst>
                    <a:ext uri="{9D8B030D-6E8A-4147-A177-3AD203B41FA5}">
                      <a16:colId xmlns:a16="http://schemas.microsoft.com/office/drawing/2014/main" val="3608768897"/>
                    </a:ext>
                  </a:extLst>
                </a:gridCol>
                <a:gridCol w="1034870">
                  <a:extLst>
                    <a:ext uri="{9D8B030D-6E8A-4147-A177-3AD203B41FA5}">
                      <a16:colId xmlns:a16="http://schemas.microsoft.com/office/drawing/2014/main" val="2517141746"/>
                    </a:ext>
                  </a:extLst>
                </a:gridCol>
              </a:tblGrid>
              <a:tr h="452100">
                <a:tc gridSpan="4">
                  <a:txBody>
                    <a:bodyPr/>
                    <a:lstStyle/>
                    <a:p>
                      <a:pPr algn="l" rtl="0" fontAlgn="ctr"/>
                      <a:r>
                        <a:rPr lang="en-US" sz="1400" b="1" i="0" u="none" strike="noStrike" dirty="0">
                          <a:solidFill>
                            <a:srgbClr val="2C3865"/>
                          </a:solidFill>
                          <a:effectLst/>
                          <a:latin typeface="Roboto" panose="02000000000000000000" pitchFamily="2" charset="0"/>
                        </a:rPr>
                        <a:t>Media Payables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3299451"/>
                  </a:ext>
                </a:extLst>
              </a:tr>
              <a:tr h="382555">
                <a:tc>
                  <a:txBody>
                    <a:bodyPr/>
                    <a:lstStyle/>
                    <a:p>
                      <a:pPr algn="l" rtl="0" fontAlgn="ctr"/>
                      <a:r>
                        <a:rPr lang="en-US" sz="1000" b="1" i="0" u="none" strike="noStrike" dirty="0">
                          <a:solidFill>
                            <a:srgbClr val="2C3865"/>
                          </a:solidFill>
                          <a:effectLst/>
                          <a:latin typeface="Roboto" panose="02000000000000000000" pitchFamily="2" charset="0"/>
                        </a:rPr>
                        <a:t>Entity Name</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Tungsten AAA#</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Address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VAT ID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647901892"/>
                  </a:ext>
                </a:extLst>
              </a:tr>
              <a:tr h="358581">
                <a:tc>
                  <a:txBody>
                    <a:bodyPr/>
                    <a:lstStyle/>
                    <a:p>
                      <a:pPr algn="l" rtl="0" fontAlgn="ctr"/>
                      <a:r>
                        <a:rPr lang="nl-NL" sz="900" b="1" i="0" u="none" strike="noStrike">
                          <a:solidFill>
                            <a:srgbClr val="262936"/>
                          </a:solidFill>
                          <a:effectLst/>
                          <a:latin typeface="Roboto" panose="02000000000000000000" pitchFamily="2" charset="0"/>
                        </a:rPr>
                        <a:t>OMG UK Media Group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AAA059053041</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124850636"/>
                  </a:ext>
                </a:extLst>
              </a:tr>
              <a:tr h="425940">
                <a:tc>
                  <a:txBody>
                    <a:bodyPr/>
                    <a:lstStyle/>
                    <a:p>
                      <a:pPr algn="l" rtl="0" fontAlgn="ctr"/>
                      <a:r>
                        <a:rPr lang="en-US" sz="900" b="1" i="0" u="none" strike="noStrike">
                          <a:solidFill>
                            <a:srgbClr val="262936"/>
                          </a:solidFill>
                          <a:effectLst/>
                          <a:latin typeface="Roboto" panose="02000000000000000000" pitchFamily="2" charset="0"/>
                        </a:rPr>
                        <a:t>Resolution Media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AAA251624045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1756833615"/>
                  </a:ext>
                </a:extLst>
              </a:tr>
              <a:tr h="425940">
                <a:tc>
                  <a:txBody>
                    <a:bodyPr/>
                    <a:lstStyle/>
                    <a:p>
                      <a:pPr algn="l" rtl="0" fontAlgn="ctr"/>
                      <a:r>
                        <a:rPr lang="en-US" sz="900" b="1" i="0" u="none" strike="noStrike">
                          <a:solidFill>
                            <a:srgbClr val="262936"/>
                          </a:solidFill>
                          <a:effectLst/>
                          <a:latin typeface="Roboto" panose="02000000000000000000" pitchFamily="2" charset="0"/>
                        </a:rPr>
                        <a:t>OMD Group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AAA836774638</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291207638"/>
                  </a:ext>
                </a:extLst>
              </a:tr>
              <a:tr h="425940">
                <a:tc>
                  <a:txBody>
                    <a:bodyPr/>
                    <a:lstStyle/>
                    <a:p>
                      <a:pPr algn="l" rtl="0" fontAlgn="ctr"/>
                      <a:r>
                        <a:rPr lang="en-US" sz="900" b="1" i="0" u="none" strike="noStrike">
                          <a:solidFill>
                            <a:srgbClr val="262936"/>
                          </a:solidFill>
                          <a:effectLst/>
                          <a:latin typeface="Roboto" panose="02000000000000000000" pitchFamily="2" charset="0"/>
                        </a:rPr>
                        <a:t>Manning Gottlieb OMD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AAA386150940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81800426"/>
                  </a:ext>
                </a:extLst>
              </a:tr>
              <a:tr h="425940">
                <a:tc>
                  <a:txBody>
                    <a:bodyPr/>
                    <a:lstStyle/>
                    <a:p>
                      <a:pPr algn="l" rtl="0" fontAlgn="ctr"/>
                      <a:r>
                        <a:rPr lang="en-US" sz="900" b="1" i="0" u="none" strike="noStrike" dirty="0">
                          <a:solidFill>
                            <a:srgbClr val="262936"/>
                          </a:solidFill>
                          <a:effectLst/>
                          <a:latin typeface="Roboto" panose="02000000000000000000" pitchFamily="2" charset="0"/>
                        </a:rPr>
                        <a:t>PHD Media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AAA989620745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972777472"/>
                  </a:ext>
                </a:extLst>
              </a:tr>
              <a:tr h="425940">
                <a:tc>
                  <a:txBody>
                    <a:bodyPr/>
                    <a:lstStyle/>
                    <a:p>
                      <a:pPr algn="l" rtl="0" fontAlgn="ctr"/>
                      <a:r>
                        <a:rPr lang="en-US" sz="900" b="1" i="0" u="none" strike="noStrike">
                          <a:solidFill>
                            <a:srgbClr val="262936"/>
                          </a:solidFill>
                          <a:effectLst/>
                          <a:latin typeface="Roboto" panose="02000000000000000000" pitchFamily="2" charset="0"/>
                        </a:rPr>
                        <a:t>Hearts and Science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AAA422612382</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775004203"/>
                  </a:ext>
                </a:extLst>
              </a:tr>
              <a:tr h="425940">
                <a:tc>
                  <a:txBody>
                    <a:bodyPr/>
                    <a:lstStyle/>
                    <a:p>
                      <a:pPr algn="l" rtl="0" fontAlgn="ctr"/>
                      <a:r>
                        <a:rPr lang="en-US" sz="900" b="1" i="0" u="none" strike="noStrike">
                          <a:solidFill>
                            <a:srgbClr val="262936"/>
                          </a:solidFill>
                          <a:effectLst/>
                          <a:latin typeface="Roboto" panose="02000000000000000000" pitchFamily="2" charset="0"/>
                        </a:rPr>
                        <a:t>OMD EMEA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AAA723110516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4217161412"/>
                  </a:ext>
                </a:extLst>
              </a:tr>
              <a:tr h="425940">
                <a:tc>
                  <a:txBody>
                    <a:bodyPr/>
                    <a:lstStyle/>
                    <a:p>
                      <a:pPr algn="l" rtl="0" fontAlgn="ctr"/>
                      <a:r>
                        <a:rPr lang="en-US" sz="900" b="1" i="0" u="none" strike="noStrike">
                          <a:solidFill>
                            <a:srgbClr val="262936"/>
                          </a:solidFill>
                          <a:effectLst/>
                          <a:latin typeface="Roboto" panose="02000000000000000000" pitchFamily="2" charset="0"/>
                        </a:rPr>
                        <a:t>PHD International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AAA888890720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862970392"/>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Hearts &amp; Science EMEA Limited (Media)</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AAA614783942</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GB435029707</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77399112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PHD Media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AAA574766226</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ea typeface="Times New Roman" panose="02020603050405020304" pitchFamily="18" charset="0"/>
                        </a:rPr>
                        <a:t>1 Richview Office Park, </a:t>
                      </a:r>
                      <a:r>
                        <a:rPr lang="en-US" sz="900" b="0" i="0" u="none" strike="noStrike" dirty="0" err="1">
                          <a:solidFill>
                            <a:srgbClr val="262936"/>
                          </a:solidFill>
                          <a:effectLst/>
                          <a:latin typeface="Roboto" panose="02000000000000000000" pitchFamily="2" charset="0"/>
                          <a:ea typeface="Times New Roman" panose="02020603050405020304" pitchFamily="18" charset="0"/>
                        </a:rPr>
                        <a:t>Clonskeagh</a:t>
                      </a:r>
                      <a:r>
                        <a:rPr lang="en-US" sz="900" b="0" i="0" u="none" strike="noStrike" dirty="0">
                          <a:solidFill>
                            <a:srgbClr val="262936"/>
                          </a:solidFill>
                          <a:effectLst/>
                          <a:latin typeface="Roboto" panose="02000000000000000000" pitchFamily="2" charset="0"/>
                          <a:ea typeface="Times New Roman" panose="02020603050405020304" pitchFamily="18" charset="0"/>
                        </a:rPr>
                        <a:t>, Dublin 14</a:t>
                      </a:r>
                      <a:endParaRPr lang="en-US" sz="900" b="0" i="0" u="none" strike="noStrike" dirty="0">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78699531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Optimum Media Direction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AAA347547614</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1 Richview Office Park, Clonskeagh, Dublin 14</a:t>
                      </a:r>
                      <a:endParaRPr lang="en-US" sz="900" b="0"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295591387"/>
                  </a:ext>
                </a:extLst>
              </a:tr>
            </a:tbl>
          </a:graphicData>
        </a:graphic>
      </p:graphicFrame>
    </p:spTree>
    <p:extLst>
      <p:ext uri="{BB962C8B-B14F-4D97-AF65-F5344CB8AC3E}">
        <p14:creationId xmlns:p14="http://schemas.microsoft.com/office/powerpoint/2010/main" val="111154181"/>
      </p:ext>
    </p:extLst>
  </p:cSld>
  <p:clrMapOvr>
    <a:masterClrMapping/>
  </p:clrMapOvr>
</p:sld>
</file>

<file path=ppt/theme/theme1.xml><?xml version="1.0" encoding="utf-8"?>
<a:theme xmlns:a="http://schemas.openxmlformats.org/drawingml/2006/main" name="OMG - Dark Blue">
  <a:themeElements>
    <a:clrScheme name="OMG Corporate">
      <a:dk1>
        <a:srgbClr val="262936"/>
      </a:dk1>
      <a:lt1>
        <a:srgbClr val="FFFFFF"/>
      </a:lt1>
      <a:dk2>
        <a:srgbClr val="44546A"/>
      </a:dk2>
      <a:lt2>
        <a:srgbClr val="E5E6E4"/>
      </a:lt2>
      <a:accent1>
        <a:srgbClr val="2C3865"/>
      </a:accent1>
      <a:accent2>
        <a:srgbClr val="435F96"/>
      </a:accent2>
      <a:accent3>
        <a:srgbClr val="A3A9AD"/>
      </a:accent3>
      <a:accent4>
        <a:srgbClr val="56AA93"/>
      </a:accent4>
      <a:accent5>
        <a:srgbClr val="EAA16F"/>
      </a:accent5>
      <a:accent6>
        <a:srgbClr val="CC6478"/>
      </a:accent6>
      <a:hlink>
        <a:srgbClr val="435F96"/>
      </a:hlink>
      <a:folHlink>
        <a:srgbClr val="544C93"/>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marL="228600" indent="-228600" algn="l" defTabSz="914400" rtl="0" eaLnBrk="1" latinLnBrk="0" hangingPunct="1">
          <a:lnSpc>
            <a:spcPct val="90000"/>
          </a:lnSpc>
          <a:spcBef>
            <a:spcPts val="600"/>
          </a:spcBef>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2019_OMG-Template_UK" id="{0409A476-267E-7843-8E26-88EB21DEFA5D}" vid="{934BF7DF-EA5F-D345-ADF8-8E4C63389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 xmlns="ec9e9a3f-5087-44b3-9917-eed3fc26a3bf">
      <Url xsi:nil="true"/>
      <Description xsi:nil="true"/>
    </Im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23B03258C46D4BBDED9E72117DABA5" ma:contentTypeVersion="6" ma:contentTypeDescription="Create a new document." ma:contentTypeScope="" ma:versionID="3b06d078e91a3bbad91d21a621312910">
  <xsd:schema xmlns:xsd="http://www.w3.org/2001/XMLSchema" xmlns:xs="http://www.w3.org/2001/XMLSchema" xmlns:p="http://schemas.microsoft.com/office/2006/metadata/properties" xmlns:ns1="http://schemas.microsoft.com/sharepoint/v3" xmlns:ns2="ec9e9a3f-5087-44b3-9917-eed3fc26a3bf" targetNamespace="http://schemas.microsoft.com/office/2006/metadata/properties" ma:root="true" ma:fieldsID="594d84c61d00d07de7009065bc8e71b6" ns1:_="" ns2:_="">
    <xsd:import namespace="http://schemas.microsoft.com/sharepoint/v3"/>
    <xsd:import namespace="ec9e9a3f-5087-44b3-9917-eed3fc26a3b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9e9a3f-5087-44b3-9917-eed3fc26a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Image" ma:index="14"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B137F-0796-46A0-9763-03FC67547E8E}">
  <ds:schemaRefs>
    <ds:schemaRef ds:uri="http://schemas.microsoft.com/office/2006/metadata/properties"/>
    <ds:schemaRef ds:uri="http://schemas.microsoft.com/office/infopath/2007/PartnerControls"/>
    <ds:schemaRef ds:uri="http://schemas.microsoft.com/sharepoint/v3"/>
    <ds:schemaRef ds:uri="ec9e9a3f-5087-44b3-9917-eed3fc26a3bf"/>
  </ds:schemaRefs>
</ds:datastoreItem>
</file>

<file path=customXml/itemProps2.xml><?xml version="1.0" encoding="utf-8"?>
<ds:datastoreItem xmlns:ds="http://schemas.openxmlformats.org/officeDocument/2006/customXml" ds:itemID="{F4544E10-71C5-455F-8052-60A2ADB2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9e9a3f-5087-44b3-9917-eed3fc26a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5C6E2-6DAF-427E-ABCF-4D38A2662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OMG - Dark Blue</Template>
  <TotalTime>2006</TotalTime>
  <Words>2072</Words>
  <Application>Microsoft Office PowerPoint</Application>
  <PresentationFormat>Widescreen</PresentationFormat>
  <Paragraphs>203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Roboto Black</vt:lpstr>
      <vt:lpstr>Gill Sans Ultra Bold</vt:lpstr>
      <vt:lpstr>Roboto</vt:lpstr>
      <vt:lpstr>Calibri</vt:lpstr>
      <vt:lpstr>Arial</vt:lpstr>
      <vt:lpstr>Gilroy ExtraBold</vt:lpstr>
      <vt:lpstr>OMG - Dark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subject/>
  <dc:creator>Eleanor Maslen (OMG)</dc:creator>
  <cp:keywords/>
  <dc:description/>
  <cp:lastModifiedBy>Anita Bowden-Brown (Omnicom)</cp:lastModifiedBy>
  <cp:revision>88</cp:revision>
  <dcterms:created xsi:type="dcterms:W3CDTF">2020-09-09T16:20:41Z</dcterms:created>
  <dcterms:modified xsi:type="dcterms:W3CDTF">2026-02-05T15:14:53Z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0x0101005D23B03258C46D4BBDED9E72117DABA5</vt:lpwstr>
  </property>
  <property fmtid="{D5CDD505-2E9C-101B-9397-08002B2CF9AE}" pid="3" name="MSIP_Label_8e19d756-792e-42a1-bcad-4cb9051ddd2d_Enabled">
    <vt:lpwstr>true</vt:lpwstr>
  </property>
  <property fmtid="{D5CDD505-2E9C-101B-9397-08002B2CF9AE}" pid="4" name="MSIP_Label_8e19d756-792e-42a1-bcad-4cb9051ddd2d_SetDate">
    <vt:lpwstr>2025-01-29T16:50:07Z</vt:lpwstr>
  </property>
  <property fmtid="{D5CDD505-2E9C-101B-9397-08002B2CF9AE}" pid="5" name="MSIP_Label_8e19d756-792e-42a1-bcad-4cb9051ddd2d_Method">
    <vt:lpwstr>Standard</vt:lpwstr>
  </property>
  <property fmtid="{D5CDD505-2E9C-101B-9397-08002B2CF9AE}" pid="6" name="MSIP_Label_8e19d756-792e-42a1-bcad-4cb9051ddd2d_Name">
    <vt:lpwstr>Confidential</vt:lpwstr>
  </property>
  <property fmtid="{D5CDD505-2E9C-101B-9397-08002B2CF9AE}" pid="7" name="MSIP_Label_8e19d756-792e-42a1-bcad-4cb9051ddd2d_SiteId">
    <vt:lpwstr>41eb501a-f671-4ce0-a5bf-b64168c3705f</vt:lpwstr>
  </property>
  <property fmtid="{D5CDD505-2E9C-101B-9397-08002B2CF9AE}" pid="8" name="MSIP_Label_8e19d756-792e-42a1-bcad-4cb9051ddd2d_ActionId">
    <vt:lpwstr>1f4f4e84-c14b-4ec3-9177-5e83f86aa119</vt:lpwstr>
  </property>
  <property fmtid="{D5CDD505-2E9C-101B-9397-08002B2CF9AE}" pid="9" name="MSIP_Label_8e19d756-792e-42a1-bcad-4cb9051ddd2d_ContentBits">
    <vt:lpwstr>2</vt:lpwstr>
  </property>
  <property fmtid="{D5CDD505-2E9C-101B-9397-08002B2CF9AE}" pid="10" name="ClassificationContentMarkingFooterLocations">
    <vt:lpwstr>OMG - Dark Blue:5</vt:lpwstr>
  </property>
  <property fmtid="{D5CDD505-2E9C-101B-9397-08002B2CF9AE}" pid="11" name="ClassificationContentMarkingFooterText">
    <vt:lpwstr>Confidential - Not for Public Consumption or Distribution</vt:lpwstr>
  </property>
</Properties>
</file>